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258" r:id="rId4"/>
    <p:sldId id="259" r:id="rId5"/>
    <p:sldId id="282" r:id="rId6"/>
    <p:sldId id="260" r:id="rId7"/>
    <p:sldId id="283" r:id="rId8"/>
    <p:sldId id="302" r:id="rId9"/>
    <p:sldId id="303" r:id="rId10"/>
    <p:sldId id="284" r:id="rId11"/>
    <p:sldId id="261" r:id="rId12"/>
    <p:sldId id="262" r:id="rId13"/>
    <p:sldId id="263" r:id="rId14"/>
    <p:sldId id="264" r:id="rId15"/>
    <p:sldId id="265" r:id="rId16"/>
    <p:sldId id="285" r:id="rId17"/>
    <p:sldId id="286" r:id="rId18"/>
    <p:sldId id="287" r:id="rId19"/>
    <p:sldId id="266" r:id="rId20"/>
    <p:sldId id="267" r:id="rId21"/>
    <p:sldId id="268" r:id="rId22"/>
    <p:sldId id="288" r:id="rId23"/>
    <p:sldId id="299" r:id="rId24"/>
    <p:sldId id="304" r:id="rId25"/>
    <p:sldId id="301" r:id="rId26"/>
    <p:sldId id="270" r:id="rId27"/>
    <p:sldId id="290" r:id="rId28"/>
    <p:sldId id="271" r:id="rId29"/>
    <p:sldId id="272" r:id="rId30"/>
    <p:sldId id="289" r:id="rId31"/>
    <p:sldId id="296" r:id="rId32"/>
    <p:sldId id="295" r:id="rId33"/>
    <p:sldId id="292" r:id="rId34"/>
    <p:sldId id="293" r:id="rId35"/>
    <p:sldId id="273" r:id="rId36"/>
    <p:sldId id="291" r:id="rId37"/>
    <p:sldId id="297" r:id="rId38"/>
    <p:sldId id="280" r:id="rId39"/>
    <p:sldId id="281" r:id="rId40"/>
  </p:sldIdLst>
  <p:sldSz cx="12192000" cy="6858000"/>
  <p:notesSz cx="6858000" cy="9144000"/>
  <p:embeddedFontLst>
    <p:embeddedFont>
      <p:font typeface="Calibri" pitchFamily="34" charset="0"/>
      <p:regular r:id="rId42"/>
      <p:bold r:id="rId43"/>
      <p:italic r:id="rId44"/>
      <p:boldItalic r:id="rId45"/>
    </p:embeddedFont>
    <p:embeddedFont>
      <p:font typeface="Helvetica Neue"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zZnKfGvH0XPXzY4mS9zIyvEAU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AE2F39B-24A6-4CC1-B791-E04993626EC9}">
  <a:tblStyle styleId="{CAE2F39B-24A6-4CC1-B791-E04993626EC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74D2761-8C8F-4BBB-AE9D-F41860ECA44A}"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7" d="100"/>
          <a:sy n="67"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customschemas.google.com/relationships/presentationmetadata" Target="metadata"/><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ülpembe Oğuzhan" userId="a587354d6b06440e" providerId="LiveId" clId="{7A0496A0-7BED-4171-8233-FD5FD5EB3D2C}"/>
    <pc:docChg chg="undo custSel addSld delSld modSld">
      <pc:chgData name="Gülpembe Oğuzhan" userId="a587354d6b06440e" providerId="LiveId" clId="{7A0496A0-7BED-4171-8233-FD5FD5EB3D2C}" dt="2025-05-15T11:01:51.947" v="821" actId="14100"/>
      <pc:docMkLst>
        <pc:docMk/>
      </pc:docMkLst>
      <pc:sldChg chg="modSp mod">
        <pc:chgData name="Gülpembe Oğuzhan" userId="a587354d6b06440e" providerId="LiveId" clId="{7A0496A0-7BED-4171-8233-FD5FD5EB3D2C}" dt="2025-05-15T07:18:29.514" v="13" actId="20577"/>
        <pc:sldMkLst>
          <pc:docMk/>
          <pc:sldMk cId="0" sldId="258"/>
        </pc:sldMkLst>
        <pc:spChg chg="mod">
          <ac:chgData name="Gülpembe Oğuzhan" userId="a587354d6b06440e" providerId="LiveId" clId="{7A0496A0-7BED-4171-8233-FD5FD5EB3D2C}" dt="2025-05-15T07:18:29.514" v="13" actId="20577"/>
          <ac:spMkLst>
            <pc:docMk/>
            <pc:sldMk cId="0" sldId="258"/>
            <ac:spMk id="101" creationId="{00000000-0000-0000-0000-000000000000}"/>
          </ac:spMkLst>
        </pc:spChg>
      </pc:sldChg>
      <pc:sldChg chg="modSp mod">
        <pc:chgData name="Gülpembe Oğuzhan" userId="a587354d6b06440e" providerId="LiveId" clId="{7A0496A0-7BED-4171-8233-FD5FD5EB3D2C}" dt="2025-05-15T07:18:40.766" v="17" actId="20577"/>
        <pc:sldMkLst>
          <pc:docMk/>
          <pc:sldMk cId="0" sldId="259"/>
        </pc:sldMkLst>
        <pc:spChg chg="mod">
          <ac:chgData name="Gülpembe Oğuzhan" userId="a587354d6b06440e" providerId="LiveId" clId="{7A0496A0-7BED-4171-8233-FD5FD5EB3D2C}" dt="2025-05-15T07:18:40.766" v="17" actId="20577"/>
          <ac:spMkLst>
            <pc:docMk/>
            <pc:sldMk cId="0" sldId="259"/>
            <ac:spMk id="107" creationId="{00000000-0000-0000-0000-000000000000}"/>
          </ac:spMkLst>
        </pc:spChg>
      </pc:sldChg>
      <pc:sldChg chg="addSp delSp modSp mod">
        <pc:chgData name="Gülpembe Oğuzhan" userId="a587354d6b06440e" providerId="LiveId" clId="{7A0496A0-7BED-4171-8233-FD5FD5EB3D2C}" dt="2025-05-15T07:27:20.266" v="100" actId="14100"/>
        <pc:sldMkLst>
          <pc:docMk/>
          <pc:sldMk cId="0" sldId="260"/>
        </pc:sldMkLst>
        <pc:spChg chg="mod">
          <ac:chgData name="Gülpembe Oğuzhan" userId="a587354d6b06440e" providerId="LiveId" clId="{7A0496A0-7BED-4171-8233-FD5FD5EB3D2C}" dt="2025-05-15T07:26:41.164" v="95" actId="20577"/>
          <ac:spMkLst>
            <pc:docMk/>
            <pc:sldMk cId="0" sldId="260"/>
            <ac:spMk id="114" creationId="{00000000-0000-0000-0000-000000000000}"/>
          </ac:spMkLst>
        </pc:spChg>
        <pc:picChg chg="add mod">
          <ac:chgData name="Gülpembe Oğuzhan" userId="a587354d6b06440e" providerId="LiveId" clId="{7A0496A0-7BED-4171-8233-FD5FD5EB3D2C}" dt="2025-05-15T07:27:20.266" v="100" actId="14100"/>
          <ac:picMkLst>
            <pc:docMk/>
            <pc:sldMk cId="0" sldId="260"/>
            <ac:picMk id="2" creationId="{9EBA8FCB-8B93-328F-035D-A9788CFC6447}"/>
          </ac:picMkLst>
        </pc:picChg>
        <pc:picChg chg="del">
          <ac:chgData name="Gülpembe Oğuzhan" userId="a587354d6b06440e" providerId="LiveId" clId="{7A0496A0-7BED-4171-8233-FD5FD5EB3D2C}" dt="2025-05-15T07:26:53.869" v="96" actId="478"/>
          <ac:picMkLst>
            <pc:docMk/>
            <pc:sldMk cId="0" sldId="260"/>
            <ac:picMk id="115" creationId="{00000000-0000-0000-0000-000000000000}"/>
          </ac:picMkLst>
        </pc:picChg>
      </pc:sldChg>
      <pc:sldChg chg="addSp delSp modSp mod">
        <pc:chgData name="Gülpembe Oğuzhan" userId="a587354d6b06440e" providerId="LiveId" clId="{7A0496A0-7BED-4171-8233-FD5FD5EB3D2C}" dt="2025-05-15T08:12:28.849" v="337"/>
        <pc:sldMkLst>
          <pc:docMk/>
          <pc:sldMk cId="0" sldId="261"/>
        </pc:sldMkLst>
        <pc:graphicFrameChg chg="del modGraphic">
          <ac:chgData name="Gülpembe Oğuzhan" userId="a587354d6b06440e" providerId="LiveId" clId="{7A0496A0-7BED-4171-8233-FD5FD5EB3D2C}" dt="2025-05-15T08:12:26.090" v="336" actId="478"/>
          <ac:graphicFrameMkLst>
            <pc:docMk/>
            <pc:sldMk cId="0" sldId="261"/>
            <ac:graphicFrameMk id="122" creationId="{00000000-0000-0000-0000-000000000000}"/>
          </ac:graphicFrameMkLst>
        </pc:graphicFrameChg>
        <pc:picChg chg="add">
          <ac:chgData name="Gülpembe Oğuzhan" userId="a587354d6b06440e" providerId="LiveId" clId="{7A0496A0-7BED-4171-8233-FD5FD5EB3D2C}" dt="2025-05-15T08:12:28.849" v="337"/>
          <ac:picMkLst>
            <pc:docMk/>
            <pc:sldMk cId="0" sldId="261"/>
            <ac:picMk id="2" creationId="{D0AC9CA5-0A11-997B-5083-67757670E515}"/>
          </ac:picMkLst>
        </pc:picChg>
      </pc:sldChg>
      <pc:sldChg chg="modSp mod">
        <pc:chgData name="Gülpembe Oğuzhan" userId="a587354d6b06440e" providerId="LiveId" clId="{7A0496A0-7BED-4171-8233-FD5FD5EB3D2C}" dt="2025-05-15T07:53:12.508" v="304" actId="20577"/>
        <pc:sldMkLst>
          <pc:docMk/>
          <pc:sldMk cId="0" sldId="262"/>
        </pc:sldMkLst>
        <pc:spChg chg="mod">
          <ac:chgData name="Gülpembe Oğuzhan" userId="a587354d6b06440e" providerId="LiveId" clId="{7A0496A0-7BED-4171-8233-FD5FD5EB3D2C}" dt="2025-05-15T07:53:12.508" v="304" actId="20577"/>
          <ac:spMkLst>
            <pc:docMk/>
            <pc:sldMk cId="0" sldId="262"/>
            <ac:spMk id="131" creationId="{00000000-0000-0000-0000-000000000000}"/>
          </ac:spMkLst>
        </pc:spChg>
        <pc:graphicFrameChg chg="modGraphic">
          <ac:chgData name="Gülpembe Oğuzhan" userId="a587354d6b06440e" providerId="LiveId" clId="{7A0496A0-7BED-4171-8233-FD5FD5EB3D2C}" dt="2025-05-15T07:50:58.335" v="232" actId="20577"/>
          <ac:graphicFrameMkLst>
            <pc:docMk/>
            <pc:sldMk cId="0" sldId="262"/>
            <ac:graphicFrameMk id="129" creationId="{00000000-0000-0000-0000-000000000000}"/>
          </ac:graphicFrameMkLst>
        </pc:graphicFrameChg>
      </pc:sldChg>
      <pc:sldChg chg="addSp modSp mod">
        <pc:chgData name="Gülpembe Oğuzhan" userId="a587354d6b06440e" providerId="LiveId" clId="{7A0496A0-7BED-4171-8233-FD5FD5EB3D2C}" dt="2025-05-15T08:03:21.988" v="319" actId="1076"/>
        <pc:sldMkLst>
          <pc:docMk/>
          <pc:sldMk cId="0" sldId="263"/>
        </pc:sldMkLst>
        <pc:picChg chg="add mod">
          <ac:chgData name="Gülpembe Oğuzhan" userId="a587354d6b06440e" providerId="LiveId" clId="{7A0496A0-7BED-4171-8233-FD5FD5EB3D2C}" dt="2025-05-15T08:03:21.988" v="319" actId="1076"/>
          <ac:picMkLst>
            <pc:docMk/>
            <pc:sldMk cId="0" sldId="263"/>
            <ac:picMk id="3" creationId="{C8B24B06-AFEC-C72C-D466-9C0EFA87ED7F}"/>
          </ac:picMkLst>
        </pc:picChg>
        <pc:picChg chg="mod">
          <ac:chgData name="Gülpembe Oğuzhan" userId="a587354d6b06440e" providerId="LiveId" clId="{7A0496A0-7BED-4171-8233-FD5FD5EB3D2C}" dt="2025-05-15T08:03:09.443" v="316" actId="14100"/>
          <ac:picMkLst>
            <pc:docMk/>
            <pc:sldMk cId="0" sldId="263"/>
            <ac:picMk id="138" creationId="{00000000-0000-0000-0000-000000000000}"/>
          </ac:picMkLst>
        </pc:picChg>
      </pc:sldChg>
      <pc:sldChg chg="delSp modSp mod">
        <pc:chgData name="Gülpembe Oğuzhan" userId="a587354d6b06440e" providerId="LiveId" clId="{7A0496A0-7BED-4171-8233-FD5FD5EB3D2C}" dt="2025-05-15T07:57:37.396" v="311" actId="14100"/>
        <pc:sldMkLst>
          <pc:docMk/>
          <pc:sldMk cId="0" sldId="264"/>
        </pc:sldMkLst>
        <pc:spChg chg="del">
          <ac:chgData name="Gülpembe Oğuzhan" userId="a587354d6b06440e" providerId="LiveId" clId="{7A0496A0-7BED-4171-8233-FD5FD5EB3D2C}" dt="2025-05-15T07:57:02.752" v="305" actId="478"/>
          <ac:spMkLst>
            <pc:docMk/>
            <pc:sldMk cId="0" sldId="264"/>
            <ac:spMk id="145" creationId="{00000000-0000-0000-0000-000000000000}"/>
          </ac:spMkLst>
        </pc:spChg>
        <pc:spChg chg="mod">
          <ac:chgData name="Gülpembe Oğuzhan" userId="a587354d6b06440e" providerId="LiveId" clId="{7A0496A0-7BED-4171-8233-FD5FD5EB3D2C}" dt="2025-05-15T07:57:37.396" v="311" actId="14100"/>
          <ac:spMkLst>
            <pc:docMk/>
            <pc:sldMk cId="0" sldId="264"/>
            <ac:spMk id="146" creationId="{00000000-0000-0000-0000-000000000000}"/>
          </ac:spMkLst>
        </pc:spChg>
        <pc:picChg chg="mod">
          <ac:chgData name="Gülpembe Oğuzhan" userId="a587354d6b06440e" providerId="LiveId" clId="{7A0496A0-7BED-4171-8233-FD5FD5EB3D2C}" dt="2025-05-15T07:57:33.954" v="310" actId="14100"/>
          <ac:picMkLst>
            <pc:docMk/>
            <pc:sldMk cId="0" sldId="264"/>
            <ac:picMk id="143" creationId="{00000000-0000-0000-0000-000000000000}"/>
          </ac:picMkLst>
        </pc:picChg>
      </pc:sldChg>
      <pc:sldChg chg="modSp mod">
        <pc:chgData name="Gülpembe Oğuzhan" userId="a587354d6b06440e" providerId="LiveId" clId="{7A0496A0-7BED-4171-8233-FD5FD5EB3D2C}" dt="2025-05-15T08:04:15.641" v="322" actId="14100"/>
        <pc:sldMkLst>
          <pc:docMk/>
          <pc:sldMk cId="0" sldId="265"/>
        </pc:sldMkLst>
        <pc:spChg chg="mod">
          <ac:chgData name="Gülpembe Oğuzhan" userId="a587354d6b06440e" providerId="LiveId" clId="{7A0496A0-7BED-4171-8233-FD5FD5EB3D2C}" dt="2025-05-15T08:04:15.641" v="322" actId="14100"/>
          <ac:spMkLst>
            <pc:docMk/>
            <pc:sldMk cId="0" sldId="265"/>
            <ac:spMk id="151" creationId="{00000000-0000-0000-0000-000000000000}"/>
          </ac:spMkLst>
        </pc:spChg>
      </pc:sldChg>
      <pc:sldChg chg="addSp delSp modSp mod">
        <pc:chgData name="Gülpembe Oğuzhan" userId="a587354d6b06440e" providerId="LiveId" clId="{7A0496A0-7BED-4171-8233-FD5FD5EB3D2C}" dt="2025-05-15T09:45:12.565" v="549" actId="20577"/>
        <pc:sldMkLst>
          <pc:docMk/>
          <pc:sldMk cId="0" sldId="266"/>
        </pc:sldMkLst>
        <pc:graphicFrameChg chg="add mod modGraphic">
          <ac:chgData name="Gülpembe Oğuzhan" userId="a587354d6b06440e" providerId="LiveId" clId="{7A0496A0-7BED-4171-8233-FD5FD5EB3D2C}" dt="2025-05-15T09:45:12.565" v="549" actId="20577"/>
          <ac:graphicFrameMkLst>
            <pc:docMk/>
            <pc:sldMk cId="0" sldId="266"/>
            <ac:graphicFrameMk id="2" creationId="{0E2CFDCB-92AE-1907-CADA-D5C3D2A994B6}"/>
          </ac:graphicFrameMkLst>
        </pc:graphicFrameChg>
        <pc:graphicFrameChg chg="del mod modGraphic">
          <ac:chgData name="Gülpembe Oğuzhan" userId="a587354d6b06440e" providerId="LiveId" clId="{7A0496A0-7BED-4171-8233-FD5FD5EB3D2C}" dt="2025-05-15T09:42:19.051" v="454" actId="478"/>
          <ac:graphicFrameMkLst>
            <pc:docMk/>
            <pc:sldMk cId="0" sldId="266"/>
            <ac:graphicFrameMk id="159" creationId="{00000000-0000-0000-0000-000000000000}"/>
          </ac:graphicFrameMkLst>
        </pc:graphicFrameChg>
      </pc:sldChg>
      <pc:sldChg chg="addSp delSp modSp mod">
        <pc:chgData name="Gülpembe Oğuzhan" userId="a587354d6b06440e" providerId="LiveId" clId="{7A0496A0-7BED-4171-8233-FD5FD5EB3D2C}" dt="2025-05-15T10:11:06.671" v="573"/>
        <pc:sldMkLst>
          <pc:docMk/>
          <pc:sldMk cId="0" sldId="267"/>
        </pc:sldMkLst>
        <pc:graphicFrameChg chg="add mod modGraphic">
          <ac:chgData name="Gülpembe Oğuzhan" userId="a587354d6b06440e" providerId="LiveId" clId="{7A0496A0-7BED-4171-8233-FD5FD5EB3D2C}" dt="2025-05-15T10:10:06.128" v="567" actId="14100"/>
          <ac:graphicFrameMkLst>
            <pc:docMk/>
            <pc:sldMk cId="0" sldId="267"/>
            <ac:graphicFrameMk id="2" creationId="{4F9E6ABD-E0F4-F88D-BD4C-855D783259C4}"/>
          </ac:graphicFrameMkLst>
        </pc:graphicFrameChg>
        <pc:graphicFrameChg chg="add mod">
          <ac:chgData name="Gülpembe Oğuzhan" userId="a587354d6b06440e" providerId="LiveId" clId="{7A0496A0-7BED-4171-8233-FD5FD5EB3D2C}" dt="2025-05-15T10:11:06.671" v="573"/>
          <ac:graphicFrameMkLst>
            <pc:docMk/>
            <pc:sldMk cId="0" sldId="267"/>
            <ac:graphicFrameMk id="3" creationId="{5BA1A1CB-C98E-502A-C127-4B3B3A1045B7}"/>
          </ac:graphicFrameMkLst>
        </pc:graphicFrameChg>
        <pc:graphicFrameChg chg="del modGraphic">
          <ac:chgData name="Gülpembe Oğuzhan" userId="a587354d6b06440e" providerId="LiveId" clId="{7A0496A0-7BED-4171-8233-FD5FD5EB3D2C}" dt="2025-05-15T10:09:24.026" v="564" actId="478"/>
          <ac:graphicFrameMkLst>
            <pc:docMk/>
            <pc:sldMk cId="0" sldId="267"/>
            <ac:graphicFrameMk id="166" creationId="{00000000-0000-0000-0000-000000000000}"/>
          </ac:graphicFrameMkLst>
        </pc:graphicFrameChg>
      </pc:sldChg>
      <pc:sldChg chg="modSp mod">
        <pc:chgData name="Gülpembe Oğuzhan" userId="a587354d6b06440e" providerId="LiveId" clId="{7A0496A0-7BED-4171-8233-FD5FD5EB3D2C}" dt="2025-05-15T10:12:32.949" v="590" actId="207"/>
        <pc:sldMkLst>
          <pc:docMk/>
          <pc:sldMk cId="0" sldId="268"/>
        </pc:sldMkLst>
        <pc:graphicFrameChg chg="modGraphic">
          <ac:chgData name="Gülpembe Oğuzhan" userId="a587354d6b06440e" providerId="LiveId" clId="{7A0496A0-7BED-4171-8233-FD5FD5EB3D2C}" dt="2025-05-15T10:12:32.949" v="590" actId="207"/>
          <ac:graphicFrameMkLst>
            <pc:docMk/>
            <pc:sldMk cId="0" sldId="268"/>
            <ac:graphicFrameMk id="173" creationId="{00000000-0000-0000-0000-000000000000}"/>
          </ac:graphicFrameMkLst>
        </pc:graphicFrameChg>
      </pc:sldChg>
      <pc:sldChg chg="del">
        <pc:chgData name="Gülpembe Oğuzhan" userId="a587354d6b06440e" providerId="LiveId" clId="{7A0496A0-7BED-4171-8233-FD5FD5EB3D2C}" dt="2025-05-15T10:21:32.466" v="604" actId="2696"/>
        <pc:sldMkLst>
          <pc:docMk/>
          <pc:sldMk cId="0" sldId="269"/>
        </pc:sldMkLst>
      </pc:sldChg>
      <pc:sldChg chg="addSp delSp modSp mod">
        <pc:chgData name="Gülpembe Oğuzhan" userId="a587354d6b06440e" providerId="LiveId" clId="{7A0496A0-7BED-4171-8233-FD5FD5EB3D2C}" dt="2025-05-15T10:51:13.018" v="734" actId="20577"/>
        <pc:sldMkLst>
          <pc:docMk/>
          <pc:sldMk cId="0" sldId="270"/>
        </pc:sldMkLst>
        <pc:graphicFrameChg chg="add mod modGraphic">
          <ac:chgData name="Gülpembe Oğuzhan" userId="a587354d6b06440e" providerId="LiveId" clId="{7A0496A0-7BED-4171-8233-FD5FD5EB3D2C}" dt="2025-05-15T10:51:13.018" v="734" actId="20577"/>
          <ac:graphicFrameMkLst>
            <pc:docMk/>
            <pc:sldMk cId="0" sldId="270"/>
            <ac:graphicFrameMk id="2" creationId="{B54B9E6A-2795-177A-F176-722D585E5092}"/>
          </ac:graphicFrameMkLst>
        </pc:graphicFrameChg>
        <pc:graphicFrameChg chg="del modGraphic">
          <ac:chgData name="Gülpembe Oğuzhan" userId="a587354d6b06440e" providerId="LiveId" clId="{7A0496A0-7BED-4171-8233-FD5FD5EB3D2C}" dt="2025-05-15T10:38:21.339" v="610" actId="478"/>
          <ac:graphicFrameMkLst>
            <pc:docMk/>
            <pc:sldMk cId="0" sldId="270"/>
            <ac:graphicFrameMk id="184" creationId="{00000000-0000-0000-0000-000000000000}"/>
          </ac:graphicFrameMkLst>
        </pc:graphicFrameChg>
      </pc:sldChg>
      <pc:sldChg chg="addSp delSp modSp mod">
        <pc:chgData name="Gülpembe Oğuzhan" userId="a587354d6b06440e" providerId="LiveId" clId="{7A0496A0-7BED-4171-8233-FD5FD5EB3D2C}" dt="2025-05-15T10:43:53.730" v="640" actId="1076"/>
        <pc:sldMkLst>
          <pc:docMk/>
          <pc:sldMk cId="0" sldId="271"/>
        </pc:sldMkLst>
        <pc:graphicFrameChg chg="del modGraphic">
          <ac:chgData name="Gülpembe Oğuzhan" userId="a587354d6b06440e" providerId="LiveId" clId="{7A0496A0-7BED-4171-8233-FD5FD5EB3D2C}" dt="2025-05-15T10:40:40.105" v="616" actId="478"/>
          <ac:graphicFrameMkLst>
            <pc:docMk/>
            <pc:sldMk cId="0" sldId="271"/>
            <ac:graphicFrameMk id="190" creationId="{00000000-0000-0000-0000-000000000000}"/>
          </ac:graphicFrameMkLst>
        </pc:graphicFrameChg>
        <pc:picChg chg="add mod">
          <ac:chgData name="Gülpembe Oğuzhan" userId="a587354d6b06440e" providerId="LiveId" clId="{7A0496A0-7BED-4171-8233-FD5FD5EB3D2C}" dt="2025-05-15T10:43:53.730" v="640" actId="1076"/>
          <ac:picMkLst>
            <pc:docMk/>
            <pc:sldMk cId="0" sldId="271"/>
            <ac:picMk id="2" creationId="{1E468E83-FB2E-4EDD-FAB6-B729ED6C9E89}"/>
          </ac:picMkLst>
        </pc:picChg>
        <pc:picChg chg="mod">
          <ac:chgData name="Gülpembe Oğuzhan" userId="a587354d6b06440e" providerId="LiveId" clId="{7A0496A0-7BED-4171-8233-FD5FD5EB3D2C}" dt="2025-05-15T10:43:33.036" v="634" actId="1076"/>
          <ac:picMkLst>
            <pc:docMk/>
            <pc:sldMk cId="0" sldId="271"/>
            <ac:picMk id="192" creationId="{00000000-0000-0000-0000-000000000000}"/>
          </ac:picMkLst>
        </pc:picChg>
        <pc:picChg chg="mod">
          <ac:chgData name="Gülpembe Oğuzhan" userId="a587354d6b06440e" providerId="LiveId" clId="{7A0496A0-7BED-4171-8233-FD5FD5EB3D2C}" dt="2025-05-15T10:43:51.781" v="639" actId="1076"/>
          <ac:picMkLst>
            <pc:docMk/>
            <pc:sldMk cId="0" sldId="271"/>
            <ac:picMk id="193" creationId="{00000000-0000-0000-0000-000000000000}"/>
          </ac:picMkLst>
        </pc:picChg>
        <pc:picChg chg="del">
          <ac:chgData name="Gülpembe Oğuzhan" userId="a587354d6b06440e" providerId="LiveId" clId="{7A0496A0-7BED-4171-8233-FD5FD5EB3D2C}" dt="2025-05-15T10:40:55.551" v="619" actId="21"/>
          <ac:picMkLst>
            <pc:docMk/>
            <pc:sldMk cId="0" sldId="271"/>
            <ac:picMk id="194" creationId="{00000000-0000-0000-0000-000000000000}"/>
          </ac:picMkLst>
        </pc:picChg>
      </pc:sldChg>
      <pc:sldChg chg="addSp delSp modSp mod">
        <pc:chgData name="Gülpembe Oğuzhan" userId="a587354d6b06440e" providerId="LiveId" clId="{7A0496A0-7BED-4171-8233-FD5FD5EB3D2C}" dt="2025-05-15T10:48:06.018" v="660" actId="1076"/>
        <pc:sldMkLst>
          <pc:docMk/>
          <pc:sldMk cId="0" sldId="272"/>
        </pc:sldMkLst>
        <pc:graphicFrameChg chg="del">
          <ac:chgData name="Gülpembe Oğuzhan" userId="a587354d6b06440e" providerId="LiveId" clId="{7A0496A0-7BED-4171-8233-FD5FD5EB3D2C}" dt="2025-05-15T10:41:02.504" v="621" actId="478"/>
          <ac:graphicFrameMkLst>
            <pc:docMk/>
            <pc:sldMk cId="0" sldId="272"/>
            <ac:graphicFrameMk id="199" creationId="{00000000-0000-0000-0000-000000000000}"/>
          </ac:graphicFrameMkLst>
        </pc:graphicFrameChg>
        <pc:picChg chg="add del mod">
          <ac:chgData name="Gülpembe Oğuzhan" userId="a587354d6b06440e" providerId="LiveId" clId="{7A0496A0-7BED-4171-8233-FD5FD5EB3D2C}" dt="2025-05-15T10:43:42.365" v="636" actId="21"/>
          <ac:picMkLst>
            <pc:docMk/>
            <pc:sldMk cId="0" sldId="272"/>
            <ac:picMk id="2" creationId="{F5B54F0D-B5D8-EFA7-0980-46D3BDE6FB43}"/>
          </ac:picMkLst>
        </pc:picChg>
        <pc:picChg chg="add del mod">
          <ac:chgData name="Gülpembe Oğuzhan" userId="a587354d6b06440e" providerId="LiveId" clId="{7A0496A0-7BED-4171-8233-FD5FD5EB3D2C}" dt="2025-05-15T10:47:29.396" v="650" actId="478"/>
          <ac:picMkLst>
            <pc:docMk/>
            <pc:sldMk cId="0" sldId="272"/>
            <ac:picMk id="4" creationId="{7B6778B0-D325-D559-0D80-9DA7816575B3}"/>
          </ac:picMkLst>
        </pc:picChg>
        <pc:picChg chg="add mod">
          <ac:chgData name="Gülpembe Oğuzhan" userId="a587354d6b06440e" providerId="LiveId" clId="{7A0496A0-7BED-4171-8233-FD5FD5EB3D2C}" dt="2025-05-15T10:48:03.494" v="659" actId="14100"/>
          <ac:picMkLst>
            <pc:docMk/>
            <pc:sldMk cId="0" sldId="272"/>
            <ac:picMk id="6" creationId="{BDAE8A99-7176-8F50-5547-96ECAB5D624C}"/>
          </ac:picMkLst>
        </pc:picChg>
        <pc:picChg chg="add mod modCrop">
          <ac:chgData name="Gülpembe Oğuzhan" userId="a587354d6b06440e" providerId="LiveId" clId="{7A0496A0-7BED-4171-8233-FD5FD5EB3D2C}" dt="2025-05-15T10:48:06.018" v="660" actId="1076"/>
          <ac:picMkLst>
            <pc:docMk/>
            <pc:sldMk cId="0" sldId="272"/>
            <ac:picMk id="8" creationId="{50FB07CD-CE5A-1CBA-3290-A0F00BAC35A1}"/>
          </ac:picMkLst>
        </pc:picChg>
        <pc:picChg chg="del">
          <ac:chgData name="Gülpembe Oğuzhan" userId="a587354d6b06440e" providerId="LiveId" clId="{7A0496A0-7BED-4171-8233-FD5FD5EB3D2C}" dt="2025-05-15T10:40:59.062" v="620" actId="478"/>
          <ac:picMkLst>
            <pc:docMk/>
            <pc:sldMk cId="0" sldId="272"/>
            <ac:picMk id="201" creationId="{00000000-0000-0000-0000-000000000000}"/>
          </ac:picMkLst>
        </pc:picChg>
      </pc:sldChg>
      <pc:sldChg chg="addSp delSp modSp mod">
        <pc:chgData name="Gülpembe Oğuzhan" userId="a587354d6b06440e" providerId="LiveId" clId="{7A0496A0-7BED-4171-8233-FD5FD5EB3D2C}" dt="2025-05-15T10:57:26.381" v="782" actId="1076"/>
        <pc:sldMkLst>
          <pc:docMk/>
          <pc:sldMk cId="0" sldId="273"/>
        </pc:sldMkLst>
        <pc:spChg chg="mod">
          <ac:chgData name="Gülpembe Oğuzhan" userId="a587354d6b06440e" providerId="LiveId" clId="{7A0496A0-7BED-4171-8233-FD5FD5EB3D2C}" dt="2025-05-15T10:48:28.432" v="666" actId="20577"/>
          <ac:spMkLst>
            <pc:docMk/>
            <pc:sldMk cId="0" sldId="273"/>
            <ac:spMk id="207" creationId="{00000000-0000-0000-0000-000000000000}"/>
          </ac:spMkLst>
        </pc:spChg>
        <pc:graphicFrameChg chg="mod modGraphic">
          <ac:chgData name="Gülpembe Oğuzhan" userId="a587354d6b06440e" providerId="LiveId" clId="{7A0496A0-7BED-4171-8233-FD5FD5EB3D2C}" dt="2025-05-15T10:49:38.031" v="731" actId="1038"/>
          <ac:graphicFrameMkLst>
            <pc:docMk/>
            <pc:sldMk cId="0" sldId="273"/>
            <ac:graphicFrameMk id="206" creationId="{00000000-0000-0000-0000-000000000000}"/>
          </ac:graphicFrameMkLst>
        </pc:graphicFrameChg>
        <pc:graphicFrameChg chg="del">
          <ac:chgData name="Gülpembe Oğuzhan" userId="a587354d6b06440e" providerId="LiveId" clId="{7A0496A0-7BED-4171-8233-FD5FD5EB3D2C}" dt="2025-05-15T10:48:43.060" v="669" actId="478"/>
          <ac:graphicFrameMkLst>
            <pc:docMk/>
            <pc:sldMk cId="0" sldId="273"/>
            <ac:graphicFrameMk id="208" creationId="{00000000-0000-0000-0000-000000000000}"/>
          </ac:graphicFrameMkLst>
        </pc:graphicFrameChg>
        <pc:picChg chg="add mod">
          <ac:chgData name="Gülpembe Oğuzhan" userId="a587354d6b06440e" providerId="LiveId" clId="{7A0496A0-7BED-4171-8233-FD5FD5EB3D2C}" dt="2025-05-15T10:57:26.381" v="782" actId="1076"/>
          <ac:picMkLst>
            <pc:docMk/>
            <pc:sldMk cId="0" sldId="273"/>
            <ac:picMk id="2" creationId="{56F59EE8-7722-DB7A-A714-8D27CDC1336A}"/>
          </ac:picMkLst>
        </pc:picChg>
        <pc:picChg chg="add mod">
          <ac:chgData name="Gülpembe Oğuzhan" userId="a587354d6b06440e" providerId="LiveId" clId="{7A0496A0-7BED-4171-8233-FD5FD5EB3D2C}" dt="2025-05-15T10:57:24.598" v="781" actId="1076"/>
          <ac:picMkLst>
            <pc:docMk/>
            <pc:sldMk cId="0" sldId="273"/>
            <ac:picMk id="3" creationId="{218784C4-1E77-6495-0131-53A20D5FE78E}"/>
          </ac:picMkLst>
        </pc:picChg>
        <pc:picChg chg="del">
          <ac:chgData name="Gülpembe Oğuzhan" userId="a587354d6b06440e" providerId="LiveId" clId="{7A0496A0-7BED-4171-8233-FD5FD5EB3D2C}" dt="2025-05-15T10:48:34.212" v="667" actId="478"/>
          <ac:picMkLst>
            <pc:docMk/>
            <pc:sldMk cId="0" sldId="273"/>
            <ac:picMk id="209" creationId="{00000000-0000-0000-0000-000000000000}"/>
          </ac:picMkLst>
        </pc:picChg>
        <pc:picChg chg="del">
          <ac:chgData name="Gülpembe Oğuzhan" userId="a587354d6b06440e" providerId="LiveId" clId="{7A0496A0-7BED-4171-8233-FD5FD5EB3D2C}" dt="2025-05-15T10:48:37.268" v="668" actId="478"/>
          <ac:picMkLst>
            <pc:docMk/>
            <pc:sldMk cId="0" sldId="273"/>
            <ac:picMk id="210" creationId="{00000000-0000-0000-0000-000000000000}"/>
          </ac:picMkLst>
        </pc:picChg>
      </pc:sldChg>
      <pc:sldChg chg="del">
        <pc:chgData name="Gülpembe Oğuzhan" userId="a587354d6b06440e" providerId="LiveId" clId="{7A0496A0-7BED-4171-8233-FD5FD5EB3D2C}" dt="2025-05-15T10:57:50.346" v="783" actId="47"/>
        <pc:sldMkLst>
          <pc:docMk/>
          <pc:sldMk cId="0" sldId="274"/>
        </pc:sldMkLst>
      </pc:sldChg>
      <pc:sldChg chg="del">
        <pc:chgData name="Gülpembe Oğuzhan" userId="a587354d6b06440e" providerId="LiveId" clId="{7A0496A0-7BED-4171-8233-FD5FD5EB3D2C}" dt="2025-05-15T10:57:54.777" v="784" actId="47"/>
        <pc:sldMkLst>
          <pc:docMk/>
          <pc:sldMk cId="0" sldId="275"/>
        </pc:sldMkLst>
      </pc:sldChg>
      <pc:sldChg chg="modSp new mod">
        <pc:chgData name="Gülpembe Oğuzhan" userId="a587354d6b06440e" providerId="LiveId" clId="{7A0496A0-7BED-4171-8233-FD5FD5EB3D2C}" dt="2025-05-15T07:18:02.746" v="9" actId="14100"/>
        <pc:sldMkLst>
          <pc:docMk/>
          <pc:sldMk cId="2632401317" sldId="282"/>
        </pc:sldMkLst>
        <pc:spChg chg="mod">
          <ac:chgData name="Gülpembe Oğuzhan" userId="a587354d6b06440e" providerId="LiveId" clId="{7A0496A0-7BED-4171-8233-FD5FD5EB3D2C}" dt="2025-05-15T07:17:56.287" v="8" actId="207"/>
          <ac:spMkLst>
            <pc:docMk/>
            <pc:sldMk cId="2632401317" sldId="282"/>
            <ac:spMk id="2" creationId="{20D6D190-3ED2-EA98-E1C3-A4BEA2437C33}"/>
          </ac:spMkLst>
        </pc:spChg>
        <pc:spChg chg="mod">
          <ac:chgData name="Gülpembe Oğuzhan" userId="a587354d6b06440e" providerId="LiveId" clId="{7A0496A0-7BED-4171-8233-FD5FD5EB3D2C}" dt="2025-05-15T07:18:02.746" v="9" actId="14100"/>
          <ac:spMkLst>
            <pc:docMk/>
            <pc:sldMk cId="2632401317" sldId="282"/>
            <ac:spMk id="3" creationId="{113381B4-956B-22F7-DDFF-A2AEE94497CE}"/>
          </ac:spMkLst>
        </pc:spChg>
      </pc:sldChg>
      <pc:sldChg chg="modSp new mod">
        <pc:chgData name="Gülpembe Oğuzhan" userId="a587354d6b06440e" providerId="LiveId" clId="{7A0496A0-7BED-4171-8233-FD5FD5EB3D2C}" dt="2025-05-15T07:31:51.470" v="168" actId="20577"/>
        <pc:sldMkLst>
          <pc:docMk/>
          <pc:sldMk cId="1048400421" sldId="283"/>
        </pc:sldMkLst>
        <pc:spChg chg="mod">
          <ac:chgData name="Gülpembe Oğuzhan" userId="a587354d6b06440e" providerId="LiveId" clId="{7A0496A0-7BED-4171-8233-FD5FD5EB3D2C}" dt="2025-05-15T07:31:51.470" v="168" actId="20577"/>
          <ac:spMkLst>
            <pc:docMk/>
            <pc:sldMk cId="1048400421" sldId="283"/>
            <ac:spMk id="3" creationId="{244E5853-4F72-57C1-3A9F-0A6E3921DE8B}"/>
          </ac:spMkLst>
        </pc:spChg>
      </pc:sldChg>
      <pc:sldChg chg="addSp modSp new mod">
        <pc:chgData name="Gülpembe Oğuzhan" userId="a587354d6b06440e" providerId="LiveId" clId="{7A0496A0-7BED-4171-8233-FD5FD5EB3D2C}" dt="2025-05-15T07:44:42.595" v="230" actId="14100"/>
        <pc:sldMkLst>
          <pc:docMk/>
          <pc:sldMk cId="816963601" sldId="284"/>
        </pc:sldMkLst>
        <pc:spChg chg="mod">
          <ac:chgData name="Gülpembe Oğuzhan" userId="a587354d6b06440e" providerId="LiveId" clId="{7A0496A0-7BED-4171-8233-FD5FD5EB3D2C}" dt="2025-05-15T07:44:01.780" v="222" actId="27636"/>
          <ac:spMkLst>
            <pc:docMk/>
            <pc:sldMk cId="816963601" sldId="284"/>
            <ac:spMk id="2" creationId="{B086B402-C8F1-CDA6-2093-B3F43CBE4D9E}"/>
          </ac:spMkLst>
        </pc:spChg>
        <pc:spChg chg="mod">
          <ac:chgData name="Gülpembe Oğuzhan" userId="a587354d6b06440e" providerId="LiveId" clId="{7A0496A0-7BED-4171-8233-FD5FD5EB3D2C}" dt="2025-05-15T07:44:42.595" v="230" actId="14100"/>
          <ac:spMkLst>
            <pc:docMk/>
            <pc:sldMk cId="816963601" sldId="284"/>
            <ac:spMk id="3" creationId="{05701DAD-C0ED-C460-254A-32BC20C2FF58}"/>
          </ac:spMkLst>
        </pc:spChg>
        <pc:picChg chg="add mod">
          <ac:chgData name="Gülpembe Oğuzhan" userId="a587354d6b06440e" providerId="LiveId" clId="{7A0496A0-7BED-4171-8233-FD5FD5EB3D2C}" dt="2025-05-15T07:41:34.802" v="196" actId="14100"/>
          <ac:picMkLst>
            <pc:docMk/>
            <pc:sldMk cId="816963601" sldId="284"/>
            <ac:picMk id="1026" creationId="{9CE856D2-BA0F-B742-F358-73713CC10872}"/>
          </ac:picMkLst>
        </pc:picChg>
        <pc:picChg chg="add mod">
          <ac:chgData name="Gülpembe Oğuzhan" userId="a587354d6b06440e" providerId="LiveId" clId="{7A0496A0-7BED-4171-8233-FD5FD5EB3D2C}" dt="2025-05-15T07:41:37.282" v="197" actId="14100"/>
          <ac:picMkLst>
            <pc:docMk/>
            <pc:sldMk cId="816963601" sldId="284"/>
            <ac:picMk id="1028" creationId="{78A68DDA-0456-D009-C4F4-05C22198BDA5}"/>
          </ac:picMkLst>
        </pc:picChg>
      </pc:sldChg>
      <pc:sldChg chg="addSp delSp modSp new mod">
        <pc:chgData name="Gülpembe Oğuzhan" userId="a587354d6b06440e" providerId="LiveId" clId="{7A0496A0-7BED-4171-8233-FD5FD5EB3D2C}" dt="2025-05-15T08:24:07.449" v="397" actId="20577"/>
        <pc:sldMkLst>
          <pc:docMk/>
          <pc:sldMk cId="1296578063" sldId="285"/>
        </pc:sldMkLst>
        <pc:spChg chg="mod">
          <ac:chgData name="Gülpembe Oğuzhan" userId="a587354d6b06440e" providerId="LiveId" clId="{7A0496A0-7BED-4171-8233-FD5FD5EB3D2C}" dt="2025-05-15T08:09:27.204" v="330" actId="27636"/>
          <ac:spMkLst>
            <pc:docMk/>
            <pc:sldMk cId="1296578063" sldId="285"/>
            <ac:spMk id="2" creationId="{221BF20B-9D3A-67E1-ABF4-E48B745AAA5C}"/>
          </ac:spMkLst>
        </pc:spChg>
        <pc:spChg chg="mod">
          <ac:chgData name="Gülpembe Oğuzhan" userId="a587354d6b06440e" providerId="LiveId" clId="{7A0496A0-7BED-4171-8233-FD5FD5EB3D2C}" dt="2025-05-15T08:24:07.449" v="397" actId="20577"/>
          <ac:spMkLst>
            <pc:docMk/>
            <pc:sldMk cId="1296578063" sldId="285"/>
            <ac:spMk id="3" creationId="{9596B1D5-08F5-6185-A798-4CEB69E3093F}"/>
          </ac:spMkLst>
        </pc:spChg>
        <pc:picChg chg="add del">
          <ac:chgData name="Gülpembe Oğuzhan" userId="a587354d6b06440e" providerId="LiveId" clId="{7A0496A0-7BED-4171-8233-FD5FD5EB3D2C}" dt="2025-05-15T08:08:55.930" v="325" actId="22"/>
          <ac:picMkLst>
            <pc:docMk/>
            <pc:sldMk cId="1296578063" sldId="285"/>
            <ac:picMk id="5" creationId="{39C80F9A-74A0-3335-EA74-0B6CCB255D05}"/>
          </ac:picMkLst>
        </pc:picChg>
        <pc:picChg chg="add del mod">
          <ac:chgData name="Gülpembe Oğuzhan" userId="a587354d6b06440e" providerId="LiveId" clId="{7A0496A0-7BED-4171-8233-FD5FD5EB3D2C}" dt="2025-05-15T08:12:40.238" v="338" actId="478"/>
          <ac:picMkLst>
            <pc:docMk/>
            <pc:sldMk cId="1296578063" sldId="285"/>
            <ac:picMk id="7" creationId="{62CBFC85-BEAE-B0CF-9948-54ED43DC0EC6}"/>
          </ac:picMkLst>
        </pc:picChg>
        <pc:picChg chg="add">
          <ac:chgData name="Gülpembe Oğuzhan" userId="a587354d6b06440e" providerId="LiveId" clId="{7A0496A0-7BED-4171-8233-FD5FD5EB3D2C}" dt="2025-05-15T08:13:59.646" v="339"/>
          <ac:picMkLst>
            <pc:docMk/>
            <pc:sldMk cId="1296578063" sldId="285"/>
            <ac:picMk id="8" creationId="{FEC2AD05-629D-211E-573C-9E868BC04543}"/>
          </ac:picMkLst>
        </pc:picChg>
        <pc:picChg chg="add">
          <ac:chgData name="Gülpembe Oğuzhan" userId="a587354d6b06440e" providerId="LiveId" clId="{7A0496A0-7BED-4171-8233-FD5FD5EB3D2C}" dt="2025-05-15T08:14:08.864" v="340"/>
          <ac:picMkLst>
            <pc:docMk/>
            <pc:sldMk cId="1296578063" sldId="285"/>
            <ac:picMk id="9" creationId="{93CE383B-ACA9-34FB-BAEC-545190CF1EC5}"/>
          </ac:picMkLst>
        </pc:picChg>
        <pc:picChg chg="add mod">
          <ac:chgData name="Gülpembe Oğuzhan" userId="a587354d6b06440e" providerId="LiveId" clId="{7A0496A0-7BED-4171-8233-FD5FD5EB3D2C}" dt="2025-05-15T08:14:37.730" v="344" actId="14100"/>
          <ac:picMkLst>
            <pc:docMk/>
            <pc:sldMk cId="1296578063" sldId="285"/>
            <ac:picMk id="10" creationId="{E2CD50FB-921D-EBB6-CC9B-66A0D34596A0}"/>
          </ac:picMkLst>
        </pc:picChg>
      </pc:sldChg>
      <pc:sldChg chg="addSp modSp new mod">
        <pc:chgData name="Gülpembe Oğuzhan" userId="a587354d6b06440e" providerId="LiveId" clId="{7A0496A0-7BED-4171-8233-FD5FD5EB3D2C}" dt="2025-05-15T08:25:01.627" v="400" actId="20577"/>
        <pc:sldMkLst>
          <pc:docMk/>
          <pc:sldMk cId="3732432709" sldId="286"/>
        </pc:sldMkLst>
        <pc:spChg chg="mod">
          <ac:chgData name="Gülpembe Oğuzhan" userId="a587354d6b06440e" providerId="LiveId" clId="{7A0496A0-7BED-4171-8233-FD5FD5EB3D2C}" dt="2025-05-15T08:25:01.627" v="400" actId="20577"/>
          <ac:spMkLst>
            <pc:docMk/>
            <pc:sldMk cId="3732432709" sldId="286"/>
            <ac:spMk id="2" creationId="{2E8146EE-6D83-09C8-276A-637D81E77950}"/>
          </ac:spMkLst>
        </pc:spChg>
        <pc:picChg chg="add mod">
          <ac:chgData name="Gülpembe Oğuzhan" userId="a587354d6b06440e" providerId="LiveId" clId="{7A0496A0-7BED-4171-8233-FD5FD5EB3D2C}" dt="2025-05-15T08:22:45.979" v="360" actId="14100"/>
          <ac:picMkLst>
            <pc:docMk/>
            <pc:sldMk cId="3732432709" sldId="286"/>
            <ac:picMk id="5" creationId="{E968AB40-60D6-F027-1796-64EC6B3BADCE}"/>
          </ac:picMkLst>
        </pc:picChg>
      </pc:sldChg>
      <pc:sldChg chg="addSp delSp modSp new mod">
        <pc:chgData name="Gülpembe Oğuzhan" userId="a587354d6b06440e" providerId="LiveId" clId="{7A0496A0-7BED-4171-8233-FD5FD5EB3D2C}" dt="2025-05-15T08:33:01.324" v="435" actId="14100"/>
        <pc:sldMkLst>
          <pc:docMk/>
          <pc:sldMk cId="142709034" sldId="287"/>
        </pc:sldMkLst>
        <pc:spChg chg="mod">
          <ac:chgData name="Gülpembe Oğuzhan" userId="a587354d6b06440e" providerId="LiveId" clId="{7A0496A0-7BED-4171-8233-FD5FD5EB3D2C}" dt="2025-05-15T08:25:34.927" v="417" actId="20577"/>
          <ac:spMkLst>
            <pc:docMk/>
            <pc:sldMk cId="142709034" sldId="287"/>
            <ac:spMk id="2" creationId="{2CAC37A3-AF5D-00CB-8742-366421971E7C}"/>
          </ac:spMkLst>
        </pc:spChg>
        <pc:spChg chg="del mod">
          <ac:chgData name="Gülpembe Oğuzhan" userId="a587354d6b06440e" providerId="LiveId" clId="{7A0496A0-7BED-4171-8233-FD5FD5EB3D2C}" dt="2025-05-15T08:29:45.591" v="423" actId="478"/>
          <ac:spMkLst>
            <pc:docMk/>
            <pc:sldMk cId="142709034" sldId="287"/>
            <ac:spMk id="3" creationId="{C75B639C-D7DF-F3FD-BA5B-72CE23E1CAD7}"/>
          </ac:spMkLst>
        </pc:spChg>
        <pc:picChg chg="add mod">
          <ac:chgData name="Gülpembe Oğuzhan" userId="a587354d6b06440e" providerId="LiveId" clId="{7A0496A0-7BED-4171-8233-FD5FD5EB3D2C}" dt="2025-05-15T08:33:01.324" v="435" actId="14100"/>
          <ac:picMkLst>
            <pc:docMk/>
            <pc:sldMk cId="142709034" sldId="287"/>
            <ac:picMk id="4" creationId="{9357FC7E-3AA4-886C-EBF8-573F6CAA218D}"/>
          </ac:picMkLst>
        </pc:picChg>
        <pc:picChg chg="add del">
          <ac:chgData name="Gülpembe Oğuzhan" userId="a587354d6b06440e" providerId="LiveId" clId="{7A0496A0-7BED-4171-8233-FD5FD5EB3D2C}" dt="2025-05-15T08:30:09.296" v="426" actId="478"/>
          <ac:picMkLst>
            <pc:docMk/>
            <pc:sldMk cId="142709034" sldId="287"/>
            <ac:picMk id="5" creationId="{DE0475A4-E2A0-FAB1-353E-DE95B72F1D66}"/>
          </ac:picMkLst>
        </pc:picChg>
        <pc:picChg chg="add del">
          <ac:chgData name="Gülpembe Oğuzhan" userId="a587354d6b06440e" providerId="LiveId" clId="{7A0496A0-7BED-4171-8233-FD5FD5EB3D2C}" dt="2025-05-15T08:30:27.162" v="428" actId="478"/>
          <ac:picMkLst>
            <pc:docMk/>
            <pc:sldMk cId="142709034" sldId="287"/>
            <ac:picMk id="6" creationId="{7DCCEE45-8916-B118-9286-44A4D729B4A1}"/>
          </ac:picMkLst>
        </pc:picChg>
        <pc:picChg chg="add del">
          <ac:chgData name="Gülpembe Oğuzhan" userId="a587354d6b06440e" providerId="LiveId" clId="{7A0496A0-7BED-4171-8233-FD5FD5EB3D2C}" dt="2025-05-15T08:30:42.527" v="430" actId="478"/>
          <ac:picMkLst>
            <pc:docMk/>
            <pc:sldMk cId="142709034" sldId="287"/>
            <ac:picMk id="7" creationId="{1498DFE1-3916-F68F-43E7-0324B143FE70}"/>
          </ac:picMkLst>
        </pc:picChg>
      </pc:sldChg>
      <pc:sldChg chg="addSp modSp new mod">
        <pc:chgData name="Gülpembe Oğuzhan" userId="a587354d6b06440e" providerId="LiveId" clId="{7A0496A0-7BED-4171-8233-FD5FD5EB3D2C}" dt="2025-05-15T10:21:40.236" v="605" actId="14100"/>
        <pc:sldMkLst>
          <pc:docMk/>
          <pc:sldMk cId="3865087318" sldId="288"/>
        </pc:sldMkLst>
        <pc:spChg chg="mod">
          <ac:chgData name="Gülpembe Oğuzhan" userId="a587354d6b06440e" providerId="LiveId" clId="{7A0496A0-7BED-4171-8233-FD5FD5EB3D2C}" dt="2025-05-15T10:13:48.375" v="597" actId="27636"/>
          <ac:spMkLst>
            <pc:docMk/>
            <pc:sldMk cId="3865087318" sldId="288"/>
            <ac:spMk id="2" creationId="{8EDA3C2B-6D97-0875-1946-0769D9616EB2}"/>
          </ac:spMkLst>
        </pc:spChg>
        <pc:picChg chg="add mod">
          <ac:chgData name="Gülpembe Oğuzhan" userId="a587354d6b06440e" providerId="LiveId" clId="{7A0496A0-7BED-4171-8233-FD5FD5EB3D2C}" dt="2025-05-15T10:21:40.236" v="605" actId="14100"/>
          <ac:picMkLst>
            <pc:docMk/>
            <pc:sldMk cId="3865087318" sldId="288"/>
            <ac:picMk id="5" creationId="{AC0F3CD9-46F1-2996-6393-DF2809671405}"/>
          </ac:picMkLst>
        </pc:picChg>
      </pc:sldChg>
      <pc:sldChg chg="addSp delSp modSp new mod">
        <pc:chgData name="Gülpembe Oğuzhan" userId="a587354d6b06440e" providerId="LiveId" clId="{7A0496A0-7BED-4171-8233-FD5FD5EB3D2C}" dt="2025-05-15T10:55:47.383" v="768" actId="14100"/>
        <pc:sldMkLst>
          <pc:docMk/>
          <pc:sldMk cId="1893686901" sldId="289"/>
        </pc:sldMkLst>
        <pc:spChg chg="mod">
          <ac:chgData name="Gülpembe Oğuzhan" userId="a587354d6b06440e" providerId="LiveId" clId="{7A0496A0-7BED-4171-8233-FD5FD5EB3D2C}" dt="2025-05-15T10:51:50.043" v="747" actId="27636"/>
          <ac:spMkLst>
            <pc:docMk/>
            <pc:sldMk cId="1893686901" sldId="289"/>
            <ac:spMk id="2" creationId="{30CCDF99-52C4-80FA-3489-085D3C9136E6}"/>
          </ac:spMkLst>
        </pc:spChg>
        <pc:spChg chg="del mod">
          <ac:chgData name="Gülpembe Oğuzhan" userId="a587354d6b06440e" providerId="LiveId" clId="{7A0496A0-7BED-4171-8233-FD5FD5EB3D2C}" dt="2025-05-15T10:52:15.224" v="750" actId="478"/>
          <ac:spMkLst>
            <pc:docMk/>
            <pc:sldMk cId="1893686901" sldId="289"/>
            <ac:spMk id="3" creationId="{5B6772F8-69EF-C5B0-0B4E-3EE9D6E50228}"/>
          </ac:spMkLst>
        </pc:spChg>
        <pc:spChg chg="add del">
          <ac:chgData name="Gülpembe Oğuzhan" userId="a587354d6b06440e" providerId="LiveId" clId="{7A0496A0-7BED-4171-8233-FD5FD5EB3D2C}" dt="2025-05-15T10:52:31.538" v="752" actId="22"/>
          <ac:spMkLst>
            <pc:docMk/>
            <pc:sldMk cId="1893686901" sldId="289"/>
            <ac:spMk id="5" creationId="{4DF9015C-E493-D126-0514-A235E4BA0788}"/>
          </ac:spMkLst>
        </pc:spChg>
        <pc:spChg chg="add del">
          <ac:chgData name="Gülpembe Oğuzhan" userId="a587354d6b06440e" providerId="LiveId" clId="{7A0496A0-7BED-4171-8233-FD5FD5EB3D2C}" dt="2025-05-15T10:52:36.297" v="754" actId="22"/>
          <ac:spMkLst>
            <pc:docMk/>
            <pc:sldMk cId="1893686901" sldId="289"/>
            <ac:spMk id="7" creationId="{F6AC1D8A-1DF0-30F2-0A59-4D7CBF64D6CD}"/>
          </ac:spMkLst>
        </pc:spChg>
        <pc:picChg chg="add mod">
          <ac:chgData name="Gülpembe Oğuzhan" userId="a587354d6b06440e" providerId="LiveId" clId="{7A0496A0-7BED-4171-8233-FD5FD5EB3D2C}" dt="2025-05-15T10:55:34.733" v="766" actId="14100"/>
          <ac:picMkLst>
            <pc:docMk/>
            <pc:sldMk cId="1893686901" sldId="289"/>
            <ac:picMk id="8" creationId="{F84C6BBC-6119-9E0E-9F77-999DAB795B37}"/>
          </ac:picMkLst>
        </pc:picChg>
        <pc:picChg chg="add mod">
          <ac:chgData name="Gülpembe Oğuzhan" userId="a587354d6b06440e" providerId="LiveId" clId="{7A0496A0-7BED-4171-8233-FD5FD5EB3D2C}" dt="2025-05-15T10:55:47.383" v="768" actId="14100"/>
          <ac:picMkLst>
            <pc:docMk/>
            <pc:sldMk cId="1893686901" sldId="289"/>
            <ac:picMk id="9" creationId="{ACE2EF0C-1BA0-FD97-CA63-CC47BB51AADC}"/>
          </ac:picMkLst>
        </pc:picChg>
      </pc:sldChg>
      <pc:sldChg chg="addSp delSp modSp new mod">
        <pc:chgData name="Gülpembe Oğuzhan" userId="a587354d6b06440e" providerId="LiveId" clId="{7A0496A0-7BED-4171-8233-FD5FD5EB3D2C}" dt="2025-05-15T11:01:51.947" v="821" actId="14100"/>
        <pc:sldMkLst>
          <pc:docMk/>
          <pc:sldMk cId="1696717040" sldId="290"/>
        </pc:sldMkLst>
        <pc:spChg chg="mod">
          <ac:chgData name="Gülpembe Oğuzhan" userId="a587354d6b06440e" providerId="LiveId" clId="{7A0496A0-7BED-4171-8233-FD5FD5EB3D2C}" dt="2025-05-15T10:58:38.493" v="794" actId="207"/>
          <ac:spMkLst>
            <pc:docMk/>
            <pc:sldMk cId="1696717040" sldId="290"/>
            <ac:spMk id="2" creationId="{0035A90F-882D-9BD8-9239-0F9D2FA899C9}"/>
          </ac:spMkLst>
        </pc:spChg>
        <pc:spChg chg="del">
          <ac:chgData name="Gülpembe Oğuzhan" userId="a587354d6b06440e" providerId="LiveId" clId="{7A0496A0-7BED-4171-8233-FD5FD5EB3D2C}" dt="2025-05-15T11:00:02.422" v="798" actId="478"/>
          <ac:spMkLst>
            <pc:docMk/>
            <pc:sldMk cId="1696717040" sldId="290"/>
            <ac:spMk id="3" creationId="{4424410A-A838-A0E7-4A62-1DF8515D53FC}"/>
          </ac:spMkLst>
        </pc:spChg>
        <pc:picChg chg="add mod">
          <ac:chgData name="Gülpembe Oğuzhan" userId="a587354d6b06440e" providerId="LiveId" clId="{7A0496A0-7BED-4171-8233-FD5FD5EB3D2C}" dt="2025-05-15T11:01:12.318" v="811" actId="14100"/>
          <ac:picMkLst>
            <pc:docMk/>
            <pc:sldMk cId="1696717040" sldId="290"/>
            <ac:picMk id="4" creationId="{D885D228-BE07-1465-210C-5FDADE11F917}"/>
          </ac:picMkLst>
        </pc:picChg>
        <pc:picChg chg="add del">
          <ac:chgData name="Gülpembe Oğuzhan" userId="a587354d6b06440e" providerId="LiveId" clId="{7A0496A0-7BED-4171-8233-FD5FD5EB3D2C}" dt="2025-05-15T11:00:30.074" v="801" actId="478"/>
          <ac:picMkLst>
            <pc:docMk/>
            <pc:sldMk cId="1696717040" sldId="290"/>
            <ac:picMk id="5" creationId="{B9410662-1EC9-1E92-E467-B9BDA272FA44}"/>
          </ac:picMkLst>
        </pc:picChg>
        <pc:picChg chg="add mod">
          <ac:chgData name="Gülpembe Oğuzhan" userId="a587354d6b06440e" providerId="LiveId" clId="{7A0496A0-7BED-4171-8233-FD5FD5EB3D2C}" dt="2025-05-15T11:01:45.942" v="819" actId="14100"/>
          <ac:picMkLst>
            <pc:docMk/>
            <pc:sldMk cId="1696717040" sldId="290"/>
            <ac:picMk id="6" creationId="{CF55B37A-268C-A02E-895A-7BA82EB3EE7D}"/>
          </ac:picMkLst>
        </pc:picChg>
        <pc:picChg chg="add mod">
          <ac:chgData name="Gülpembe Oğuzhan" userId="a587354d6b06440e" providerId="LiveId" clId="{7A0496A0-7BED-4171-8233-FD5FD5EB3D2C}" dt="2025-05-15T11:01:51.947" v="821" actId="14100"/>
          <ac:picMkLst>
            <pc:docMk/>
            <pc:sldMk cId="1696717040" sldId="290"/>
            <ac:picMk id="7" creationId="{75E119D2-2A5E-DD1B-D08F-16F61300DF15}"/>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86479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a:t>Uluslararası bildiri özeti 2021(2), 2022(2).</a:t>
            </a:r>
            <a:endParaRPr/>
          </a:p>
        </p:txBody>
      </p:sp>
      <p:sp>
        <p:nvSpPr>
          <p:cNvPr id="156" name="Google Shape;15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3" name="Google Shape;25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5" name="Google Shape;2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package" Target="../embeddings/Microsoft_Excel_Worksheet1.xlsx"/></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2671056" y="4664550"/>
            <a:ext cx="7390016" cy="446003"/>
          </a:xfrm>
          <a:prstGeom prst="rect">
            <a:avLst/>
          </a:prstGeom>
          <a:noFill/>
          <a:ln>
            <a:noFill/>
          </a:ln>
        </p:spPr>
        <p:txBody>
          <a:bodyPr spcFirstLastPara="1" wrap="square" lIns="0" tIns="14950" rIns="0" bIns="0" anchor="t" anchorCtr="0">
            <a:spAutoFit/>
          </a:bodyPr>
          <a:lstStyle/>
          <a:p>
            <a:pPr marL="11976" marR="0" lvl="0" indent="0" algn="ctr" rtl="0">
              <a:spcBef>
                <a:spcPts val="0"/>
              </a:spcBef>
              <a:spcAft>
                <a:spcPts val="0"/>
              </a:spcAft>
              <a:buNone/>
            </a:pPr>
            <a:r>
              <a:rPr lang="tr-TR" sz="2800" b="1" i="0" u="none" strike="noStrike" cap="none">
                <a:solidFill>
                  <a:srgbClr val="0070C0"/>
                </a:solidFill>
                <a:latin typeface="Arial"/>
                <a:ea typeface="Arial"/>
                <a:cs typeface="Arial"/>
                <a:sym typeface="Arial"/>
              </a:rPr>
              <a:t>SAĞLIK YÖNETİMİ BÖLÜMÜ</a:t>
            </a:r>
            <a:endParaRPr/>
          </a:p>
        </p:txBody>
      </p:sp>
      <p:sp>
        <p:nvSpPr>
          <p:cNvPr id="89" name="Google Shape;89;p1"/>
          <p:cNvSpPr txBox="1"/>
          <p:nvPr/>
        </p:nvSpPr>
        <p:spPr>
          <a:xfrm>
            <a:off x="1901828" y="2183067"/>
            <a:ext cx="8928472" cy="1492404"/>
          </a:xfrm>
          <a:prstGeom prst="rect">
            <a:avLst/>
          </a:prstGeom>
          <a:noFill/>
          <a:ln>
            <a:noFill/>
          </a:ln>
        </p:spPr>
        <p:txBody>
          <a:bodyPr spcFirstLastPara="1" wrap="square" lIns="0" tIns="54475" rIns="0" bIns="0" anchor="t" anchorCtr="0">
            <a:spAutoFit/>
          </a:bodyPr>
          <a:lstStyle/>
          <a:p>
            <a:pPr marL="2649712" marR="4790" lvl="0" indent="-2638335" algn="ctr" rtl="0">
              <a:lnSpc>
                <a:spcPct val="150000"/>
              </a:lnSpc>
              <a:spcBef>
                <a:spcPts val="0"/>
              </a:spcBef>
              <a:spcAft>
                <a:spcPts val="0"/>
              </a:spcAft>
              <a:buNone/>
            </a:pPr>
            <a:r>
              <a:rPr lang="tr-TR" sz="3200" b="1" i="0" u="none" strike="noStrike" cap="none">
                <a:solidFill>
                  <a:srgbClr val="0070C0"/>
                </a:solidFill>
                <a:latin typeface="Arial"/>
                <a:ea typeface="Arial"/>
                <a:cs typeface="Arial"/>
                <a:sym typeface="Arial"/>
              </a:rPr>
              <a:t>UYGULAMALI BİLİMLER FAKÜLTESİ </a:t>
            </a:r>
            <a:endParaRPr/>
          </a:p>
          <a:p>
            <a:pPr marL="2649712" marR="4790" lvl="0" indent="-2638335" algn="ctr" rtl="0">
              <a:lnSpc>
                <a:spcPct val="150000"/>
              </a:lnSpc>
              <a:spcBef>
                <a:spcPts val="429"/>
              </a:spcBef>
              <a:spcAft>
                <a:spcPts val="0"/>
              </a:spcAft>
              <a:buNone/>
            </a:pPr>
            <a:r>
              <a:rPr lang="tr-TR" sz="3200" b="1" i="0" u="none" strike="noStrike" cap="none">
                <a:solidFill>
                  <a:srgbClr val="0070C0"/>
                </a:solidFill>
                <a:latin typeface="Arial"/>
                <a:ea typeface="Arial"/>
                <a:cs typeface="Arial"/>
                <a:sym typeface="Arial"/>
              </a:rPr>
              <a:t>AKADEMİK KURUL TOPLANTISI</a:t>
            </a:r>
            <a:endParaRPr/>
          </a:p>
        </p:txBody>
      </p:sp>
      <p:sp>
        <p:nvSpPr>
          <p:cNvPr id="90" name="Google Shape;90;p1"/>
          <p:cNvSpPr txBox="1"/>
          <p:nvPr/>
        </p:nvSpPr>
        <p:spPr>
          <a:xfrm>
            <a:off x="2671056" y="5436710"/>
            <a:ext cx="7390016" cy="322893"/>
          </a:xfrm>
          <a:prstGeom prst="rect">
            <a:avLst/>
          </a:prstGeom>
          <a:noFill/>
          <a:ln>
            <a:noFill/>
          </a:ln>
        </p:spPr>
        <p:txBody>
          <a:bodyPr spcFirstLastPara="1" wrap="square" lIns="0" tIns="14950" rIns="0" bIns="0" anchor="t" anchorCtr="0">
            <a:spAutoFit/>
          </a:bodyPr>
          <a:lstStyle/>
          <a:p>
            <a:pPr marL="11976" marR="0" lvl="0" indent="0" algn="ctr" rtl="0">
              <a:spcBef>
                <a:spcPts val="0"/>
              </a:spcBef>
              <a:spcAft>
                <a:spcPts val="0"/>
              </a:spcAft>
              <a:buNone/>
            </a:pPr>
            <a:r>
              <a:rPr lang="tr-TR" sz="2000" b="1" i="0" u="none" strike="noStrike" cap="none" dirty="0" smtClean="0">
                <a:solidFill>
                  <a:srgbClr val="0070C0"/>
                </a:solidFill>
                <a:latin typeface="Arial"/>
                <a:ea typeface="Arial"/>
                <a:cs typeface="Arial"/>
                <a:sym typeface="Arial"/>
              </a:rPr>
              <a:t>Mayıs 2025</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086B402-C8F1-CDA6-2093-B3F43CBE4D9E}"/>
              </a:ext>
            </a:extLst>
          </p:cNvPr>
          <p:cNvSpPr>
            <a:spLocks noGrp="1"/>
          </p:cNvSpPr>
          <p:nvPr>
            <p:ph type="title"/>
          </p:nvPr>
        </p:nvSpPr>
        <p:spPr>
          <a:xfrm>
            <a:off x="838200" y="365125"/>
            <a:ext cx="10515600" cy="613283"/>
          </a:xfrm>
        </p:spPr>
        <p:txBody>
          <a:bodyPr>
            <a:normAutofit/>
          </a:bodyPr>
          <a:lstStyle/>
          <a:p>
            <a:pPr algn="r"/>
            <a:r>
              <a:rPr lang="tr-TR" sz="3200" dirty="0">
                <a:solidFill>
                  <a:schemeClr val="bg1"/>
                </a:solidFill>
              </a:rPr>
              <a:t>Süreçlerin </a:t>
            </a:r>
            <a:r>
              <a:rPr lang="tr-TR" sz="3200" dirty="0" smtClean="0">
                <a:solidFill>
                  <a:schemeClr val="bg1"/>
                </a:solidFill>
              </a:rPr>
              <a:t>Takibi</a:t>
            </a:r>
            <a:endParaRPr lang="tr-TR" sz="3200" dirty="0">
              <a:solidFill>
                <a:schemeClr val="bg1"/>
              </a:solidFill>
            </a:endParaRPr>
          </a:p>
        </p:txBody>
      </p:sp>
      <p:sp>
        <p:nvSpPr>
          <p:cNvPr id="3" name="Metin Yer Tutucusu 2">
            <a:extLst>
              <a:ext uri="{FF2B5EF4-FFF2-40B4-BE49-F238E27FC236}">
                <a16:creationId xmlns:a16="http://schemas.microsoft.com/office/drawing/2014/main" xmlns="" id="{05701DAD-C0ED-C460-254A-32BC20C2FF58}"/>
              </a:ext>
            </a:extLst>
          </p:cNvPr>
          <p:cNvSpPr>
            <a:spLocks noGrp="1"/>
          </p:cNvSpPr>
          <p:nvPr>
            <p:ph type="body" idx="1"/>
          </p:nvPr>
        </p:nvSpPr>
        <p:spPr>
          <a:xfrm>
            <a:off x="814388" y="1910144"/>
            <a:ext cx="4736020" cy="3773022"/>
          </a:xfrm>
          <a:solidFill>
            <a:schemeClr val="tx2"/>
          </a:solidFill>
        </p:spPr>
        <p:txBody>
          <a:bodyPr>
            <a:normAutofit fontScale="70000" lnSpcReduction="20000"/>
          </a:bodyPr>
          <a:lstStyle/>
          <a:p>
            <a:r>
              <a:rPr lang="tr-TR" b="1" dirty="0"/>
              <a:t>Toplantı Türü: Sınıf Temsilcisi Seçimi</a:t>
            </a:r>
          </a:p>
          <a:p>
            <a:r>
              <a:rPr lang="tr-TR" b="1" dirty="0"/>
              <a:t>Toplantı Tarihi: 05.03.2024 Toplantı Saati: 13:00 </a:t>
            </a:r>
          </a:p>
          <a:p>
            <a:r>
              <a:rPr lang="tr-TR" b="1" dirty="0"/>
              <a:t>Toplantı No: 2024/2</a:t>
            </a:r>
          </a:p>
          <a:p>
            <a:r>
              <a:rPr lang="tr-TR" b="1" dirty="0"/>
              <a:t>Toplantı Yeri: B-205</a:t>
            </a:r>
          </a:p>
          <a:p>
            <a:r>
              <a:rPr lang="tr-TR" sz="2900" b="1" dirty="0"/>
              <a:t>Lisans öğrencileri arasında yapılan kapalı oylama, açık sayım işleminden sonra 1.sınıflardan Cemre Sucu, 2.sınıflardan Gizem Öztürk, 3.sınıflardan ise Gülsüm </a:t>
            </a:r>
            <a:r>
              <a:rPr lang="tr-TR" sz="2900" b="1" dirty="0" err="1"/>
              <a:t>Denizedalan</a:t>
            </a:r>
            <a:r>
              <a:rPr lang="tr-TR" sz="2900" b="1" dirty="0"/>
              <a:t> sınıf temsilcisi olarak seçilmiştir.</a:t>
            </a:r>
          </a:p>
          <a:p>
            <a:endParaRPr lang="tr-TR" dirty="0"/>
          </a:p>
        </p:txBody>
      </p:sp>
      <p:pic>
        <p:nvPicPr>
          <p:cNvPr id="1026" name="Picture 2">
            <a:extLst>
              <a:ext uri="{FF2B5EF4-FFF2-40B4-BE49-F238E27FC236}">
                <a16:creationId xmlns:a16="http://schemas.microsoft.com/office/drawing/2014/main" xmlns="" id="{9CE856D2-BA0F-B742-F358-73713CC10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305" y="1910144"/>
            <a:ext cx="2779776" cy="3785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78A68DDA-0456-D009-C4F4-05C22198B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002" y="1910144"/>
            <a:ext cx="2779776" cy="377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63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5986464" y="218760"/>
            <a:ext cx="5405080" cy="566208"/>
          </a:xfrm>
          <a:prstGeom prst="rect">
            <a:avLst/>
          </a:prstGeom>
          <a:noFill/>
          <a:ln>
            <a:noFill/>
          </a:ln>
        </p:spPr>
        <p:txBody>
          <a:bodyPr spcFirstLastPara="1" wrap="square" lIns="0" tIns="12075" rIns="0" bIns="0" anchor="ctr" anchorCtr="0">
            <a:spAutoFit/>
          </a:bodyPr>
          <a:lstStyle/>
          <a:p>
            <a:pPr marL="11516" lvl="0" indent="0" algn="r" rtl="0">
              <a:lnSpc>
                <a:spcPct val="100000"/>
              </a:lnSpc>
              <a:spcBef>
                <a:spcPts val="0"/>
              </a:spcBef>
              <a:spcAft>
                <a:spcPts val="0"/>
              </a:spcAft>
              <a:buClr>
                <a:schemeClr val="lt1"/>
              </a:buClr>
              <a:buSzPts val="3600"/>
              <a:buFont typeface="Times New Roman"/>
              <a:buNone/>
            </a:pPr>
            <a:r>
              <a:rPr lang="tr-TR" sz="3600" dirty="0" smtClean="0">
                <a:solidFill>
                  <a:schemeClr val="lt1"/>
                </a:solidFill>
                <a:latin typeface="Times New Roman"/>
                <a:ea typeface="Times New Roman"/>
                <a:cs typeface="Times New Roman"/>
                <a:sym typeface="Times New Roman"/>
              </a:rPr>
              <a:t>Öğrenci Sayıları</a:t>
            </a:r>
            <a:endParaRPr lang="tr-TR" dirty="0"/>
          </a:p>
        </p:txBody>
      </p:sp>
      <p:sp>
        <p:nvSpPr>
          <p:cNvPr id="123" name="Google Shape;123;p6"/>
          <p:cNvSpPr txBox="1"/>
          <p:nvPr/>
        </p:nvSpPr>
        <p:spPr>
          <a:xfrm>
            <a:off x="1239520" y="5152040"/>
            <a:ext cx="11515162" cy="312650"/>
          </a:xfrm>
          <a:prstGeom prst="rect">
            <a:avLst/>
          </a:prstGeom>
          <a:noFill/>
          <a:ln>
            <a:noFill/>
          </a:ln>
        </p:spPr>
        <p:txBody>
          <a:bodyPr spcFirstLastPara="1" wrap="square" lIns="91425" tIns="45700" rIns="91425" bIns="45700" anchor="t" anchorCtr="0">
            <a:spAutoFit/>
          </a:bodyPr>
          <a:lstStyle/>
          <a:p>
            <a:pPr marL="228600" marR="0" lvl="0" indent="0" algn="just" rtl="0">
              <a:lnSpc>
                <a:spcPct val="107000"/>
              </a:lnSpc>
              <a:spcBef>
                <a:spcPts val="0"/>
              </a:spcBef>
              <a:spcAft>
                <a:spcPts val="0"/>
              </a:spcAft>
              <a:buNone/>
            </a:pPr>
            <a:r>
              <a:rPr lang="tr-TR" sz="1400" b="0" i="0" u="none" strike="noStrike" cap="none" dirty="0">
                <a:solidFill>
                  <a:schemeClr val="dk1"/>
                </a:solidFill>
                <a:latin typeface="Calibri"/>
                <a:ea typeface="Calibri"/>
                <a:cs typeface="Calibri"/>
                <a:sym typeface="Calibri"/>
              </a:rPr>
              <a:t>*Öğrenci sayıları kümülatif olarak gösterilmektedir.</a:t>
            </a:r>
            <a:endParaRPr dirty="0"/>
          </a:p>
        </p:txBody>
      </p:sp>
      <p:pic>
        <p:nvPicPr>
          <p:cNvPr id="2" name="Resim 1">
            <a:extLst>
              <a:ext uri="{FF2B5EF4-FFF2-40B4-BE49-F238E27FC236}">
                <a16:creationId xmlns:a16="http://schemas.microsoft.com/office/drawing/2014/main" xmlns="" id="{D0AC9CA5-0A11-997B-5083-67757670E515}"/>
              </a:ext>
            </a:extLst>
          </p:cNvPr>
          <p:cNvPicPr>
            <a:picLocks noChangeAspect="1"/>
          </p:cNvPicPr>
          <p:nvPr/>
        </p:nvPicPr>
        <p:blipFill>
          <a:blip r:embed="rId3"/>
          <a:stretch>
            <a:fillRect/>
          </a:stretch>
        </p:blipFill>
        <p:spPr>
          <a:xfrm>
            <a:off x="1377287" y="2285901"/>
            <a:ext cx="9437426" cy="228619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4712678" y="365126"/>
            <a:ext cx="7479322" cy="5398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Times New Roman"/>
              <a:buNone/>
            </a:pPr>
            <a:r>
              <a:rPr lang="tr-TR" sz="2800" dirty="0">
                <a:solidFill>
                  <a:schemeClr val="lt1"/>
                </a:solidFill>
                <a:latin typeface="Times New Roman"/>
                <a:ea typeface="Times New Roman"/>
                <a:cs typeface="Times New Roman"/>
                <a:sym typeface="Times New Roman"/>
              </a:rPr>
              <a:t>Öğrenci Kontenjanları ve Doluluk Oranları</a:t>
            </a:r>
            <a:endParaRPr dirty="0"/>
          </a:p>
        </p:txBody>
      </p:sp>
      <p:graphicFrame>
        <p:nvGraphicFramePr>
          <p:cNvPr id="129" name="Google Shape;129;p7"/>
          <p:cNvGraphicFramePr/>
          <p:nvPr>
            <p:extLst>
              <p:ext uri="{D42A27DB-BD31-4B8C-83A1-F6EECF244321}">
                <p14:modId xmlns:p14="http://schemas.microsoft.com/office/powerpoint/2010/main" val="2225430654"/>
              </p:ext>
            </p:extLst>
          </p:nvPr>
        </p:nvGraphicFramePr>
        <p:xfrm>
          <a:off x="721529" y="2021793"/>
          <a:ext cx="10352875" cy="1558725"/>
        </p:xfrm>
        <a:graphic>
          <a:graphicData uri="http://schemas.openxmlformats.org/drawingml/2006/table">
            <a:tbl>
              <a:tblPr firstRow="1" firstCol="1" lastRow="1" lastCol="1" bandRow="1" bandCol="1">
                <a:noFill/>
                <a:tableStyleId>{CAE2F39B-24A6-4CC1-B791-E04993626EC9}</a:tableStyleId>
              </a:tblPr>
              <a:tblGrid>
                <a:gridCol w="4338150">
                  <a:extLst>
                    <a:ext uri="{9D8B030D-6E8A-4147-A177-3AD203B41FA5}">
                      <a16:colId xmlns:a16="http://schemas.microsoft.com/office/drawing/2014/main" xmlns="" val="20000"/>
                    </a:ext>
                  </a:extLst>
                </a:gridCol>
                <a:gridCol w="1950725">
                  <a:extLst>
                    <a:ext uri="{9D8B030D-6E8A-4147-A177-3AD203B41FA5}">
                      <a16:colId xmlns:a16="http://schemas.microsoft.com/office/drawing/2014/main" xmlns="" val="20001"/>
                    </a:ext>
                  </a:extLst>
                </a:gridCol>
                <a:gridCol w="1750400">
                  <a:extLst>
                    <a:ext uri="{9D8B030D-6E8A-4147-A177-3AD203B41FA5}">
                      <a16:colId xmlns:a16="http://schemas.microsoft.com/office/drawing/2014/main" xmlns="" val="20002"/>
                    </a:ext>
                  </a:extLst>
                </a:gridCol>
                <a:gridCol w="1001000">
                  <a:extLst>
                    <a:ext uri="{9D8B030D-6E8A-4147-A177-3AD203B41FA5}">
                      <a16:colId xmlns:a16="http://schemas.microsoft.com/office/drawing/2014/main" xmlns="" val="20003"/>
                    </a:ext>
                  </a:extLst>
                </a:gridCol>
                <a:gridCol w="1312600">
                  <a:extLst>
                    <a:ext uri="{9D8B030D-6E8A-4147-A177-3AD203B41FA5}">
                      <a16:colId xmlns:a16="http://schemas.microsoft.com/office/drawing/2014/main" xmlns="" val="20004"/>
                    </a:ext>
                  </a:extLst>
                </a:gridCol>
              </a:tblGrid>
              <a:tr h="617650">
                <a:tc gridSpan="5">
                  <a:txBody>
                    <a:bodyPr/>
                    <a:lstStyle/>
                    <a:p>
                      <a:pPr marL="1524635" marR="1295400" lvl="0" indent="0" algn="ctr" rtl="0">
                        <a:spcBef>
                          <a:spcPts val="0"/>
                        </a:spcBef>
                        <a:spcAft>
                          <a:spcPts val="0"/>
                        </a:spcAft>
                        <a:buNone/>
                      </a:pPr>
                      <a:r>
                        <a:rPr lang="tr-TR" sz="1800" dirty="0">
                          <a:latin typeface="Times New Roman"/>
                          <a:ea typeface="Times New Roman"/>
                          <a:cs typeface="Times New Roman"/>
                          <a:sym typeface="Times New Roman"/>
                        </a:rPr>
                        <a:t>Öğrenci Kontenjanları ve Doluluk Oranı - 2024</a:t>
                      </a:r>
                      <a:endParaRPr sz="1800" dirty="0">
                        <a:latin typeface="Times New Roman"/>
                        <a:ea typeface="Times New Roman"/>
                        <a:cs typeface="Times New Roman"/>
                        <a:sym typeface="Times New Roman"/>
                      </a:endParaRPr>
                    </a:p>
                  </a:txBody>
                  <a:tcPr marL="0" marR="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550775">
                <a:tc>
                  <a:txBody>
                    <a:bodyPr/>
                    <a:lstStyle/>
                    <a:p>
                      <a:pPr marL="0" marR="0" lvl="0" indent="0" algn="l" rtl="0">
                        <a:spcBef>
                          <a:spcPts val="0"/>
                        </a:spcBef>
                        <a:spcAft>
                          <a:spcPts val="0"/>
                        </a:spcAft>
                        <a:buNone/>
                      </a:pPr>
                      <a:r>
                        <a:rPr lang="tr-TR" sz="1800">
                          <a:latin typeface="Times New Roman"/>
                          <a:ea typeface="Times New Roman"/>
                          <a:cs typeface="Times New Roman"/>
                          <a:sym typeface="Times New Roman"/>
                        </a:rPr>
                        <a:t> </a:t>
                      </a:r>
                      <a:endParaRPr/>
                    </a:p>
                  </a:txBody>
                  <a:tcPr marL="0" marR="0" marT="0" marB="0" anchor="ctr"/>
                </a:tc>
                <a:tc>
                  <a:txBody>
                    <a:bodyPr/>
                    <a:lstStyle/>
                    <a:p>
                      <a:pPr marL="56514" marR="53975" lvl="0" indent="0" algn="ctr" rtl="0">
                        <a:lnSpc>
                          <a:spcPct val="70000"/>
                        </a:lnSpc>
                        <a:spcBef>
                          <a:spcPts val="0"/>
                        </a:spcBef>
                        <a:spcAft>
                          <a:spcPts val="0"/>
                        </a:spcAft>
                        <a:buNone/>
                      </a:pPr>
                      <a:r>
                        <a:rPr lang="tr-TR" sz="1800">
                          <a:latin typeface="Times New Roman"/>
                          <a:ea typeface="Times New Roman"/>
                          <a:cs typeface="Times New Roman"/>
                          <a:sym typeface="Times New Roman"/>
                        </a:rPr>
                        <a:t>YKS</a:t>
                      </a:r>
                      <a:endParaRPr/>
                    </a:p>
                    <a:p>
                      <a:pPr marL="56514" marR="55245" lvl="0" indent="0" algn="ctr" rtl="0">
                        <a:lnSpc>
                          <a:spcPct val="70000"/>
                        </a:lnSpc>
                        <a:spcBef>
                          <a:spcPts val="0"/>
                        </a:spcBef>
                        <a:spcAft>
                          <a:spcPts val="0"/>
                        </a:spcAft>
                        <a:buNone/>
                      </a:pPr>
                      <a:r>
                        <a:rPr lang="tr-TR" sz="1800">
                          <a:latin typeface="Times New Roman"/>
                          <a:ea typeface="Times New Roman"/>
                          <a:cs typeface="Times New Roman"/>
                          <a:sym typeface="Times New Roman"/>
                        </a:rPr>
                        <a:t>Kontenjanı</a:t>
                      </a:r>
                      <a:endParaRPr sz="1800">
                        <a:latin typeface="Times New Roman"/>
                        <a:ea typeface="Times New Roman"/>
                        <a:cs typeface="Times New Roman"/>
                        <a:sym typeface="Times New Roman"/>
                      </a:endParaRPr>
                    </a:p>
                  </a:txBody>
                  <a:tcPr marL="0" marR="0" marT="0" marB="0" anchor="ctr"/>
                </a:tc>
                <a:tc>
                  <a:txBody>
                    <a:bodyPr/>
                    <a:lstStyle/>
                    <a:p>
                      <a:pPr marL="163830" marR="55880" lvl="0" indent="-94615" algn="l" rtl="0">
                        <a:spcBef>
                          <a:spcPts val="0"/>
                        </a:spcBef>
                        <a:spcAft>
                          <a:spcPts val="0"/>
                        </a:spcAft>
                        <a:buNone/>
                      </a:pPr>
                      <a:r>
                        <a:rPr lang="tr-TR" sz="1800">
                          <a:latin typeface="Times New Roman"/>
                          <a:ea typeface="Times New Roman"/>
                          <a:cs typeface="Times New Roman"/>
                          <a:sym typeface="Times New Roman"/>
                        </a:rPr>
                        <a:t>YKS sonucu Yerleşen</a:t>
                      </a:r>
                      <a:endParaRPr sz="1800">
                        <a:latin typeface="Times New Roman"/>
                        <a:ea typeface="Times New Roman"/>
                        <a:cs typeface="Times New Roman"/>
                        <a:sym typeface="Times New Roman"/>
                      </a:endParaRPr>
                    </a:p>
                  </a:txBody>
                  <a:tcPr marL="0" marR="0" marT="0" marB="0" anchor="ctr"/>
                </a:tc>
                <a:tc>
                  <a:txBody>
                    <a:bodyPr/>
                    <a:lstStyle/>
                    <a:p>
                      <a:pPr marL="0" marR="0" lvl="0" indent="0" algn="l" rtl="0">
                        <a:spcBef>
                          <a:spcPts val="0"/>
                        </a:spcBef>
                        <a:spcAft>
                          <a:spcPts val="0"/>
                        </a:spcAft>
                        <a:buNone/>
                      </a:pPr>
                      <a:r>
                        <a:rPr lang="tr-TR" sz="1800">
                          <a:latin typeface="Times New Roman"/>
                          <a:ea typeface="Times New Roman"/>
                          <a:cs typeface="Times New Roman"/>
                          <a:sym typeface="Times New Roman"/>
                        </a:rPr>
                        <a:t> Boş Kalan</a:t>
                      </a:r>
                      <a:endParaRPr sz="1800">
                        <a:latin typeface="Times New Roman"/>
                        <a:ea typeface="Times New Roman"/>
                        <a:cs typeface="Times New Roman"/>
                        <a:sym typeface="Times New Roman"/>
                      </a:endParaRPr>
                    </a:p>
                  </a:txBody>
                  <a:tcPr marL="0" marR="0" marT="0" marB="0" anchor="ctr"/>
                </a:tc>
                <a:tc>
                  <a:txBody>
                    <a:bodyPr/>
                    <a:lstStyle/>
                    <a:p>
                      <a:pPr marL="0" marR="0" lvl="0" indent="0" algn="l" rtl="0">
                        <a:spcBef>
                          <a:spcPts val="0"/>
                        </a:spcBef>
                        <a:spcAft>
                          <a:spcPts val="0"/>
                        </a:spcAft>
                        <a:buNone/>
                      </a:pPr>
                      <a:r>
                        <a:rPr lang="tr-TR" sz="1800">
                          <a:latin typeface="Times New Roman"/>
                          <a:ea typeface="Times New Roman"/>
                          <a:cs typeface="Times New Roman"/>
                          <a:sym typeface="Times New Roman"/>
                        </a:rPr>
                        <a:t> Doluluk Oranı</a:t>
                      </a:r>
                      <a:endParaRPr sz="1800">
                        <a:latin typeface="Times New Roman"/>
                        <a:ea typeface="Times New Roman"/>
                        <a:cs typeface="Times New Roman"/>
                        <a:sym typeface="Times New Roman"/>
                      </a:endParaRPr>
                    </a:p>
                  </a:txBody>
                  <a:tcPr marL="0" marR="0" marT="0" marB="0" anchor="ctr"/>
                </a:tc>
                <a:extLst>
                  <a:ext uri="{0D108BD9-81ED-4DB2-BD59-A6C34878D82A}">
                    <a16:rowId xmlns:a16="http://schemas.microsoft.com/office/drawing/2014/main" xmlns="" val="10001"/>
                  </a:ext>
                </a:extLst>
              </a:tr>
              <a:tr h="390300">
                <a:tc>
                  <a:txBody>
                    <a:bodyPr/>
                    <a:lstStyle/>
                    <a:p>
                      <a:pPr marL="0" marR="0" lvl="0" indent="0" algn="l" rtl="0">
                        <a:spcBef>
                          <a:spcPts val="0"/>
                        </a:spcBef>
                        <a:spcAft>
                          <a:spcPts val="0"/>
                        </a:spcAft>
                        <a:buNone/>
                      </a:pPr>
                      <a:r>
                        <a:rPr lang="tr-TR" sz="1800">
                          <a:latin typeface="Times New Roman"/>
                          <a:ea typeface="Times New Roman"/>
                          <a:cs typeface="Times New Roman"/>
                          <a:sym typeface="Times New Roman"/>
                        </a:rPr>
                        <a:t>Sağlık Yönetimi Bölümü</a:t>
                      </a:r>
                      <a:endParaRPr sz="1800">
                        <a:latin typeface="Times New Roman"/>
                        <a:ea typeface="Times New Roman"/>
                        <a:cs typeface="Times New Roman"/>
                        <a:sym typeface="Times New Roman"/>
                      </a:endParaRPr>
                    </a:p>
                  </a:txBody>
                  <a:tcPr marL="0" marR="0" marT="0" marB="0" anchor="ctr"/>
                </a:tc>
                <a:tc>
                  <a:txBody>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55</a:t>
                      </a:r>
                      <a:endParaRPr/>
                    </a:p>
                  </a:txBody>
                  <a:tcPr marL="0" marR="0" marT="0" marB="0" anchor="ctr"/>
                </a:tc>
                <a:tc>
                  <a:txBody>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57</a:t>
                      </a:r>
                      <a:endParaRPr/>
                    </a:p>
                  </a:txBody>
                  <a:tcPr marL="0" marR="0" marT="0" marB="0" anchor="ctr"/>
                </a:tc>
                <a:tc>
                  <a:txBody>
                    <a:bodyPr/>
                    <a:lstStyle/>
                    <a:p>
                      <a:pPr marL="0" marR="0" lvl="0" indent="0" algn="ctr" rtl="0">
                        <a:spcBef>
                          <a:spcPts val="0"/>
                        </a:spcBef>
                        <a:spcAft>
                          <a:spcPts val="0"/>
                        </a:spcAft>
                        <a:buNone/>
                      </a:pPr>
                      <a:r>
                        <a:rPr lang="tr-TR" sz="1800">
                          <a:latin typeface="Times New Roman"/>
                          <a:ea typeface="Times New Roman"/>
                          <a:cs typeface="Times New Roman"/>
                          <a:sym typeface="Times New Roman"/>
                        </a:rPr>
                        <a:t>-</a:t>
                      </a:r>
                      <a:endParaRPr/>
                    </a:p>
                  </a:txBody>
                  <a:tcPr marL="0" marR="0" marT="0" marB="0" anchor="ctr"/>
                </a:tc>
                <a:tc>
                  <a:txBody>
                    <a:bodyPr/>
                    <a:lstStyle/>
                    <a:p>
                      <a:pPr marL="0" marR="0" lvl="0" indent="0" algn="ctr" rtl="0">
                        <a:lnSpc>
                          <a:spcPct val="100000"/>
                        </a:lnSpc>
                        <a:spcBef>
                          <a:spcPts val="0"/>
                        </a:spcBef>
                        <a:spcAft>
                          <a:spcPts val="0"/>
                        </a:spcAft>
                        <a:buClr>
                          <a:schemeClr val="dk1"/>
                        </a:buClr>
                        <a:buSzPts val="1800"/>
                        <a:buFont typeface="Times New Roman"/>
                        <a:buNone/>
                      </a:pPr>
                      <a:r>
                        <a:rPr lang="tr-TR" sz="1800" dirty="0">
                          <a:latin typeface="Times New Roman"/>
                          <a:ea typeface="Times New Roman"/>
                          <a:cs typeface="Times New Roman"/>
                          <a:sym typeface="Times New Roman"/>
                        </a:rPr>
                        <a:t>%</a:t>
                      </a:r>
                      <a:r>
                        <a:rPr lang="tr-TR" sz="1800" dirty="0" smtClean="0">
                          <a:latin typeface="Times New Roman"/>
                          <a:ea typeface="Times New Roman"/>
                          <a:cs typeface="Times New Roman"/>
                          <a:sym typeface="Times New Roman"/>
                        </a:rPr>
                        <a:t>104</a:t>
                      </a:r>
                      <a:endParaRPr dirty="0"/>
                    </a:p>
                  </a:txBody>
                  <a:tcPr marL="0" marR="0" marT="0" marB="0" anchor="ctr"/>
                </a:tc>
                <a:extLst>
                  <a:ext uri="{0D108BD9-81ED-4DB2-BD59-A6C34878D82A}">
                    <a16:rowId xmlns:a16="http://schemas.microsoft.com/office/drawing/2014/main" xmlns="" val="10002"/>
                  </a:ext>
                </a:extLst>
              </a:tr>
            </a:tbl>
          </a:graphicData>
        </a:graphic>
      </p:graphicFrame>
      <p:sp>
        <p:nvSpPr>
          <p:cNvPr id="130" name="Google Shape;130;p7"/>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400"/>
              <a:buFont typeface="Arial"/>
              <a:buNone/>
            </a:pPr>
            <a:r>
              <a:rPr lang="tr-TR" sz="1400" b="1" i="0" u="none" strike="noStrike" cap="none">
                <a:solidFill>
                  <a:schemeClr val="dk1"/>
                </a:solidFill>
                <a:latin typeface="Arial"/>
                <a:ea typeface="Arial"/>
                <a:cs typeface="Arial"/>
                <a:sym typeface="Arial"/>
              </a:rPr>
              <a:t>Öğrenci Kontenjanları</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7"/>
          <p:cNvSpPr txBox="1"/>
          <p:nvPr/>
        </p:nvSpPr>
        <p:spPr>
          <a:xfrm>
            <a:off x="629920" y="4083874"/>
            <a:ext cx="10769600" cy="1061789"/>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chemeClr val="dk1"/>
              </a:buClr>
              <a:buSzPts val="1400"/>
              <a:buFont typeface="Arial"/>
              <a:buChar char="•"/>
            </a:pPr>
            <a:r>
              <a:rPr lang="tr-TR" sz="1400" b="0" i="0" u="none" strike="noStrike" cap="none" dirty="0">
                <a:solidFill>
                  <a:schemeClr val="dk1"/>
                </a:solidFill>
                <a:latin typeface="Arial"/>
                <a:ea typeface="Arial"/>
                <a:cs typeface="Arial"/>
                <a:sym typeface="Arial"/>
              </a:rPr>
              <a:t>34 Yaş Üstü Kadın kontenjanından yerleşen öğrenci sayısı 2 olmuştur</a:t>
            </a:r>
          </a:p>
          <a:p>
            <a:pPr marL="342900" marR="0" lvl="0" indent="-342900" algn="just" rtl="0">
              <a:lnSpc>
                <a:spcPct val="150000"/>
              </a:lnSpc>
              <a:spcBef>
                <a:spcPts val="0"/>
              </a:spcBef>
              <a:spcAft>
                <a:spcPts val="0"/>
              </a:spcAft>
              <a:buClr>
                <a:schemeClr val="dk1"/>
              </a:buClr>
              <a:buSzPts val="1400"/>
              <a:buFont typeface="Arial"/>
              <a:buChar char="•"/>
            </a:pPr>
            <a:r>
              <a:rPr lang="tr-TR" sz="1400" b="0" i="0" u="none" strike="noStrike" cap="none" dirty="0">
                <a:solidFill>
                  <a:srgbClr val="333333"/>
                </a:solidFill>
                <a:latin typeface="Helvetica Neue"/>
                <a:ea typeface="Helvetica Neue"/>
                <a:cs typeface="Helvetica Neue"/>
                <a:sym typeface="Helvetica Neue"/>
              </a:rPr>
              <a:t>Toplam = Genel + Okul Birincisi + Şehit-Gazi Yakını + 34 Yaş Üstü Kadın + Depremzede Aday kontenjanları toplamından oluşmaktadır.</a:t>
            </a:r>
            <a:endParaRPr sz="1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38200" y="365125"/>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Times New Roman"/>
              <a:buNone/>
            </a:pPr>
            <a:r>
              <a:rPr lang="tr-TR">
                <a:solidFill>
                  <a:schemeClr val="lt1"/>
                </a:solidFill>
                <a:latin typeface="Times New Roman"/>
                <a:ea typeface="Times New Roman"/>
                <a:cs typeface="Times New Roman"/>
                <a:sym typeface="Times New Roman"/>
              </a:rPr>
              <a:t>Öğrenci Toplulukları</a:t>
            </a:r>
            <a:endParaRPr/>
          </a:p>
        </p:txBody>
      </p:sp>
      <p:sp>
        <p:nvSpPr>
          <p:cNvPr id="137" name="Google Shape;137;p8"/>
          <p:cNvSpPr txBox="1">
            <a:spLocks noGrp="1"/>
          </p:cNvSpPr>
          <p:nvPr>
            <p:ph type="body" idx="1"/>
          </p:nvPr>
        </p:nvSpPr>
        <p:spPr>
          <a:xfrm>
            <a:off x="838200" y="1352282"/>
            <a:ext cx="10515600" cy="48246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b="1" i="1">
              <a:solidFill>
                <a:srgbClr val="0070C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800"/>
              <a:buNone/>
            </a:pPr>
            <a:endParaRPr b="1" i="1">
              <a:solidFill>
                <a:srgbClr val="FF000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800"/>
              <a:buNone/>
            </a:pPr>
            <a:endParaRPr b="1" i="1">
              <a:solidFill>
                <a:srgbClr val="FF000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800"/>
              <a:buNone/>
            </a:pPr>
            <a:endParaRPr b="1" i="1">
              <a:solidFill>
                <a:srgbClr val="FF000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800"/>
              <a:buNone/>
            </a:pPr>
            <a:endParaRPr b="1" i="1">
              <a:solidFill>
                <a:srgbClr val="FF0000"/>
              </a:solidFill>
              <a:latin typeface="Times New Roman"/>
              <a:ea typeface="Times New Roman"/>
              <a:cs typeface="Times New Roman"/>
              <a:sym typeface="Times New Roman"/>
            </a:endParaRPr>
          </a:p>
        </p:txBody>
      </p:sp>
      <p:pic>
        <p:nvPicPr>
          <p:cNvPr id="138" name="Google Shape;138;p8"/>
          <p:cNvPicPr preferRelativeResize="0"/>
          <p:nvPr/>
        </p:nvPicPr>
        <p:blipFill rotWithShape="1">
          <a:blip r:embed="rId3">
            <a:alphaModFix/>
          </a:blip>
          <a:srcRect/>
          <a:stretch/>
        </p:blipFill>
        <p:spPr>
          <a:xfrm>
            <a:off x="637540" y="1148382"/>
            <a:ext cx="5964428" cy="5028581"/>
          </a:xfrm>
          <a:prstGeom prst="rect">
            <a:avLst/>
          </a:prstGeom>
          <a:noFill/>
          <a:ln>
            <a:noFill/>
          </a:ln>
        </p:spPr>
      </p:pic>
      <p:pic>
        <p:nvPicPr>
          <p:cNvPr id="3" name="Resim 2">
            <a:extLst>
              <a:ext uri="{FF2B5EF4-FFF2-40B4-BE49-F238E27FC236}">
                <a16:creationId xmlns:a16="http://schemas.microsoft.com/office/drawing/2014/main" xmlns="" id="{C8B24B06-AFEC-C72C-D466-9C0EFA87ED7F}"/>
              </a:ext>
            </a:extLst>
          </p:cNvPr>
          <p:cNvPicPr>
            <a:picLocks noChangeAspect="1"/>
          </p:cNvPicPr>
          <p:nvPr/>
        </p:nvPicPr>
        <p:blipFill>
          <a:blip r:embed="rId4"/>
          <a:stretch>
            <a:fillRect/>
          </a:stretch>
        </p:blipFill>
        <p:spPr>
          <a:xfrm>
            <a:off x="7406640" y="1432447"/>
            <a:ext cx="4300574" cy="474451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9"/>
          <p:cNvPicPr preferRelativeResize="0">
            <a:picLocks noGrp="1"/>
          </p:cNvPicPr>
          <p:nvPr>
            <p:ph type="body" idx="1"/>
          </p:nvPr>
        </p:nvPicPr>
        <p:blipFill rotWithShape="1">
          <a:blip r:embed="rId3">
            <a:alphaModFix/>
          </a:blip>
          <a:srcRect/>
          <a:stretch/>
        </p:blipFill>
        <p:spPr>
          <a:xfrm>
            <a:off x="2843785" y="1253599"/>
            <a:ext cx="5431535" cy="1856717"/>
          </a:xfrm>
          <a:prstGeom prst="rect">
            <a:avLst/>
          </a:prstGeom>
          <a:noFill/>
          <a:ln>
            <a:noFill/>
          </a:ln>
        </p:spPr>
      </p:pic>
      <p:sp>
        <p:nvSpPr>
          <p:cNvPr id="144" name="Google Shape;144;p9"/>
          <p:cNvSpPr txBox="1"/>
          <p:nvPr/>
        </p:nvSpPr>
        <p:spPr>
          <a:xfrm>
            <a:off x="6697133" y="220133"/>
            <a:ext cx="51122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b="0" i="0" u="none" strike="noStrike" cap="none">
                <a:solidFill>
                  <a:schemeClr val="lt1"/>
                </a:solidFill>
                <a:latin typeface="Times New Roman"/>
                <a:ea typeface="Times New Roman"/>
                <a:cs typeface="Times New Roman"/>
                <a:sym typeface="Times New Roman"/>
              </a:rPr>
              <a:t>Cumhurbaşkanlığı Ulusal Staj Programı</a:t>
            </a:r>
            <a:endParaRPr sz="2400">
              <a:solidFill>
                <a:schemeClr val="lt1"/>
              </a:solidFill>
              <a:latin typeface="Calibri"/>
              <a:ea typeface="Calibri"/>
              <a:cs typeface="Calibri"/>
              <a:sym typeface="Calibri"/>
            </a:endParaRPr>
          </a:p>
        </p:txBody>
      </p:sp>
      <p:sp>
        <p:nvSpPr>
          <p:cNvPr id="146" name="Google Shape;146;p9"/>
          <p:cNvSpPr txBox="1"/>
          <p:nvPr/>
        </p:nvSpPr>
        <p:spPr>
          <a:xfrm>
            <a:off x="2944368" y="4091998"/>
            <a:ext cx="5696712" cy="13233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000" dirty="0">
                <a:solidFill>
                  <a:srgbClr val="1F3864"/>
                </a:solidFill>
                <a:latin typeface="Times New Roman"/>
                <a:ea typeface="Times New Roman"/>
                <a:cs typeface="Times New Roman"/>
                <a:sym typeface="Times New Roman"/>
              </a:rPr>
              <a:t>2024 yılında 12 öğrenci staja başvurmuştur. Başvuran öğrencilerden 1 öğrenci staj yapıp, programı başarı ile tamamlamıştır.</a:t>
            </a:r>
            <a:endParaRPr dirty="0">
              <a:solidFill>
                <a:schemeClr val="dk1"/>
              </a:solidFill>
            </a:endParaRPr>
          </a:p>
          <a:p>
            <a:pPr marL="0" marR="0" lvl="0" indent="0" algn="just" rtl="0">
              <a:spcBef>
                <a:spcPts val="0"/>
              </a:spcBef>
              <a:spcAft>
                <a:spcPts val="0"/>
              </a:spcAft>
              <a:buNone/>
            </a:pPr>
            <a:endParaRPr sz="2000" dirty="0">
              <a:solidFill>
                <a:srgbClr val="1F3864"/>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a:spLocks noGrp="1"/>
          </p:cNvSpPr>
          <p:nvPr>
            <p:ph type="title"/>
          </p:nvPr>
        </p:nvSpPr>
        <p:spPr>
          <a:xfrm>
            <a:off x="6473953" y="-73152"/>
            <a:ext cx="5718048" cy="9601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tr-TR" sz="3200" dirty="0">
                <a:solidFill>
                  <a:schemeClr val="lt1"/>
                </a:solidFill>
              </a:rPr>
              <a:t>Çift Ana Dal- Yan Dal Programları</a:t>
            </a:r>
            <a:endParaRPr sz="3200" dirty="0">
              <a:solidFill>
                <a:schemeClr val="lt1"/>
              </a:solidFill>
            </a:endParaRPr>
          </a:p>
        </p:txBody>
      </p:sp>
      <p:sp>
        <p:nvSpPr>
          <p:cNvPr id="152" name="Google Shape;152;p10"/>
          <p:cNvSpPr txBox="1">
            <a:spLocks noGrp="1"/>
          </p:cNvSpPr>
          <p:nvPr>
            <p:ph type="body" idx="1"/>
          </p:nvPr>
        </p:nvSpPr>
        <p:spPr>
          <a:xfrm>
            <a:off x="811696" y="1375051"/>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800"/>
              <a:buChar char="•"/>
            </a:pPr>
            <a:r>
              <a:rPr lang="tr-TR" dirty="0"/>
              <a:t>Sağlık yönetimi bölümü ile Siyaset Bilimi ve Kamu Yönetimi, İlk ve Acil Yardım, Tıbbi Dokümantasyon ve Sekreterlik bölümleri arasında çift ana dal programımız bulunmaktadır. Ayrıca Siyaset Bilimi ve Kamu Yönetimi ve Yönetim Bilişim Sistemleri bölümleriyle de yan dal programımız bulunmamaktadır. Bu kapsamda,</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tr-TR" dirty="0"/>
              <a:t>5 öğrencimiz Siyaset Bilimi ve Kamu Yönetimi bölümünde ÇAP</a:t>
            </a:r>
            <a:endParaRPr dirty="0"/>
          </a:p>
          <a:p>
            <a:pPr marL="228600" lvl="0" indent="-228600" algn="l" rtl="0">
              <a:lnSpc>
                <a:spcPct val="90000"/>
              </a:lnSpc>
              <a:spcBef>
                <a:spcPts val="1000"/>
              </a:spcBef>
              <a:spcAft>
                <a:spcPts val="0"/>
              </a:spcAft>
              <a:buClr>
                <a:schemeClr val="dk1"/>
              </a:buClr>
              <a:buSzPts val="2800"/>
              <a:buChar char="•"/>
            </a:pPr>
            <a:r>
              <a:rPr lang="tr-TR" dirty="0"/>
              <a:t>3 öğrencimiz Tıbbi Dokümantasyon ve Sekreterlik bölümünde ÇAP</a:t>
            </a:r>
            <a:endParaRPr dirty="0"/>
          </a:p>
          <a:p>
            <a:pPr marL="228600" lvl="0" indent="-228600" algn="l" rtl="0">
              <a:lnSpc>
                <a:spcPct val="90000"/>
              </a:lnSpc>
              <a:spcBef>
                <a:spcPts val="1000"/>
              </a:spcBef>
              <a:spcAft>
                <a:spcPts val="0"/>
              </a:spcAft>
              <a:buClr>
                <a:schemeClr val="dk1"/>
              </a:buClr>
              <a:buSzPts val="2800"/>
              <a:buChar char="•"/>
            </a:pPr>
            <a:r>
              <a:rPr lang="tr-TR" dirty="0"/>
              <a:t>1 öğrencimiz İlk ve Acil Yardım bölümünde ÇAP yapmaktadır.</a:t>
            </a: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21BF20B-9D3A-67E1-ABF4-E48B745AAA5C}"/>
              </a:ext>
            </a:extLst>
          </p:cNvPr>
          <p:cNvSpPr>
            <a:spLocks noGrp="1"/>
          </p:cNvSpPr>
          <p:nvPr>
            <p:ph type="title"/>
          </p:nvPr>
        </p:nvSpPr>
        <p:spPr>
          <a:xfrm>
            <a:off x="838200" y="365125"/>
            <a:ext cx="10515600" cy="622427"/>
          </a:xfrm>
        </p:spPr>
        <p:txBody>
          <a:bodyPr>
            <a:normAutofit fontScale="90000"/>
          </a:bodyPr>
          <a:lstStyle/>
          <a:p>
            <a:pPr algn="r"/>
            <a:r>
              <a:rPr lang="tr-TR" dirty="0">
                <a:solidFill>
                  <a:schemeClr val="bg1"/>
                </a:solidFill>
              </a:rPr>
              <a:t>Lisansüstü Eğitim</a:t>
            </a:r>
          </a:p>
        </p:txBody>
      </p:sp>
      <p:pic>
        <p:nvPicPr>
          <p:cNvPr id="8" name="Resim 7">
            <a:extLst>
              <a:ext uri="{FF2B5EF4-FFF2-40B4-BE49-F238E27FC236}">
                <a16:creationId xmlns:a16="http://schemas.microsoft.com/office/drawing/2014/main" xmlns="" id="{FEC2AD05-629D-211E-573C-9E868BC04543}"/>
              </a:ext>
            </a:extLst>
          </p:cNvPr>
          <p:cNvPicPr>
            <a:picLocks noChangeAspect="1"/>
          </p:cNvPicPr>
          <p:nvPr/>
        </p:nvPicPr>
        <p:blipFill>
          <a:blip r:embed="rId2"/>
          <a:stretch>
            <a:fillRect/>
          </a:stretch>
        </p:blipFill>
        <p:spPr>
          <a:xfrm>
            <a:off x="1377287" y="1451729"/>
            <a:ext cx="9437426" cy="1639966"/>
          </a:xfrm>
          <a:prstGeom prst="rect">
            <a:avLst/>
          </a:prstGeom>
        </p:spPr>
      </p:pic>
      <p:pic>
        <p:nvPicPr>
          <p:cNvPr id="10" name="Resim 9">
            <a:extLst>
              <a:ext uri="{FF2B5EF4-FFF2-40B4-BE49-F238E27FC236}">
                <a16:creationId xmlns:a16="http://schemas.microsoft.com/office/drawing/2014/main" xmlns="" id="{E2CD50FB-921D-EBB6-CC9B-66A0D34596A0}"/>
              </a:ext>
            </a:extLst>
          </p:cNvPr>
          <p:cNvPicPr>
            <a:picLocks noChangeAspect="1"/>
          </p:cNvPicPr>
          <p:nvPr/>
        </p:nvPicPr>
        <p:blipFill>
          <a:blip r:embed="rId3"/>
          <a:stretch>
            <a:fillRect/>
          </a:stretch>
        </p:blipFill>
        <p:spPr>
          <a:xfrm>
            <a:off x="1377287" y="3053630"/>
            <a:ext cx="9437426" cy="569905"/>
          </a:xfrm>
          <a:prstGeom prst="rect">
            <a:avLst/>
          </a:prstGeom>
        </p:spPr>
      </p:pic>
      <p:sp>
        <p:nvSpPr>
          <p:cNvPr id="3" name="Metin Yer Tutucusu 2">
            <a:extLst>
              <a:ext uri="{FF2B5EF4-FFF2-40B4-BE49-F238E27FC236}">
                <a16:creationId xmlns:a16="http://schemas.microsoft.com/office/drawing/2014/main" xmlns="" id="{9596B1D5-08F5-6185-A798-4CEB69E3093F}"/>
              </a:ext>
            </a:extLst>
          </p:cNvPr>
          <p:cNvSpPr>
            <a:spLocks noGrp="1"/>
          </p:cNvSpPr>
          <p:nvPr>
            <p:ph type="body" idx="1"/>
          </p:nvPr>
        </p:nvSpPr>
        <p:spPr>
          <a:xfrm>
            <a:off x="838200" y="4956048"/>
            <a:ext cx="10515600" cy="1220915"/>
          </a:xfrm>
        </p:spPr>
        <p:txBody>
          <a:bodyPr/>
          <a:lstStyle/>
          <a:p>
            <a:pPr>
              <a:buFont typeface="Arial" panose="020B0604020202020204" pitchFamily="34" charset="0"/>
              <a:buChar char="•"/>
            </a:pPr>
            <a:r>
              <a:rPr lang="tr-TR" sz="1600" dirty="0"/>
              <a:t>Öğrenci sayıları kümülatif olarak gösterilmektedir.</a:t>
            </a:r>
          </a:p>
          <a:p>
            <a:pPr>
              <a:buFont typeface="Arial" panose="020B0604020202020204" pitchFamily="34" charset="0"/>
              <a:buChar char="•"/>
            </a:pPr>
            <a:r>
              <a:rPr lang="tr-TR" sz="1600" dirty="0"/>
              <a:t>2024 yılında 1 mezun verilmiştir.</a:t>
            </a:r>
          </a:p>
          <a:p>
            <a:endParaRPr lang="tr-TR" dirty="0"/>
          </a:p>
        </p:txBody>
      </p:sp>
    </p:spTree>
    <p:extLst>
      <p:ext uri="{BB962C8B-B14F-4D97-AF65-F5344CB8AC3E}">
        <p14:creationId xmlns:p14="http://schemas.microsoft.com/office/powerpoint/2010/main" val="1296578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E8146EE-6D83-09C8-276A-637D81E77950}"/>
              </a:ext>
            </a:extLst>
          </p:cNvPr>
          <p:cNvSpPr>
            <a:spLocks noGrp="1"/>
          </p:cNvSpPr>
          <p:nvPr>
            <p:ph type="title"/>
          </p:nvPr>
        </p:nvSpPr>
        <p:spPr>
          <a:xfrm>
            <a:off x="838200" y="365125"/>
            <a:ext cx="10515600" cy="585851"/>
          </a:xfrm>
        </p:spPr>
        <p:txBody>
          <a:bodyPr>
            <a:normAutofit fontScale="90000"/>
          </a:bodyPr>
          <a:lstStyle/>
          <a:p>
            <a:pPr algn="r"/>
            <a:r>
              <a:rPr lang="tr-TR" dirty="0">
                <a:solidFill>
                  <a:schemeClr val="bg1"/>
                </a:solidFill>
              </a:rPr>
              <a:t>Lisansüstü Eğitim</a:t>
            </a:r>
            <a:endParaRPr lang="tr-TR" dirty="0"/>
          </a:p>
        </p:txBody>
      </p:sp>
      <p:sp>
        <p:nvSpPr>
          <p:cNvPr id="3" name="Metin Yer Tutucusu 2">
            <a:extLst>
              <a:ext uri="{FF2B5EF4-FFF2-40B4-BE49-F238E27FC236}">
                <a16:creationId xmlns:a16="http://schemas.microsoft.com/office/drawing/2014/main" xmlns="" id="{4AF45260-A825-5A52-60C2-A5E6D777DA27}"/>
              </a:ext>
            </a:extLst>
          </p:cNvPr>
          <p:cNvSpPr>
            <a:spLocks noGrp="1"/>
          </p:cNvSpPr>
          <p:nvPr>
            <p:ph type="body" idx="1"/>
          </p:nvPr>
        </p:nvSpPr>
        <p:spPr/>
        <p:txBody>
          <a:bodyPr/>
          <a:lstStyle/>
          <a:p>
            <a:endParaRPr lang="tr-TR" dirty="0"/>
          </a:p>
        </p:txBody>
      </p:sp>
      <p:pic>
        <p:nvPicPr>
          <p:cNvPr id="5" name="Resim 4">
            <a:extLst>
              <a:ext uri="{FF2B5EF4-FFF2-40B4-BE49-F238E27FC236}">
                <a16:creationId xmlns:a16="http://schemas.microsoft.com/office/drawing/2014/main" xmlns="" id="{E968AB40-60D6-F027-1796-64EC6B3BADCE}"/>
              </a:ext>
            </a:extLst>
          </p:cNvPr>
          <p:cNvPicPr>
            <a:picLocks noChangeAspect="1"/>
          </p:cNvPicPr>
          <p:nvPr/>
        </p:nvPicPr>
        <p:blipFill>
          <a:blip r:embed="rId2"/>
          <a:stretch>
            <a:fillRect/>
          </a:stretch>
        </p:blipFill>
        <p:spPr>
          <a:xfrm>
            <a:off x="838200" y="1848686"/>
            <a:ext cx="10515600" cy="3160628"/>
          </a:xfrm>
          <a:prstGeom prst="rect">
            <a:avLst/>
          </a:prstGeom>
        </p:spPr>
      </p:pic>
    </p:spTree>
    <p:extLst>
      <p:ext uri="{BB962C8B-B14F-4D97-AF65-F5344CB8AC3E}">
        <p14:creationId xmlns:p14="http://schemas.microsoft.com/office/powerpoint/2010/main" val="3732432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CAC37A3-AF5D-00CB-8742-366421971E7C}"/>
              </a:ext>
            </a:extLst>
          </p:cNvPr>
          <p:cNvSpPr>
            <a:spLocks noGrp="1"/>
          </p:cNvSpPr>
          <p:nvPr>
            <p:ph type="title"/>
          </p:nvPr>
        </p:nvSpPr>
        <p:spPr>
          <a:xfrm>
            <a:off x="838200" y="365125"/>
            <a:ext cx="10515600" cy="585851"/>
          </a:xfrm>
        </p:spPr>
        <p:txBody>
          <a:bodyPr>
            <a:normAutofit fontScale="90000"/>
          </a:bodyPr>
          <a:lstStyle/>
          <a:p>
            <a:pPr algn="r"/>
            <a:r>
              <a:rPr lang="tr-TR" dirty="0">
                <a:solidFill>
                  <a:schemeClr val="bg1"/>
                </a:solidFill>
              </a:rPr>
              <a:t>Lisansüstü Eğitim/Seminerler</a:t>
            </a:r>
          </a:p>
        </p:txBody>
      </p:sp>
      <p:pic>
        <p:nvPicPr>
          <p:cNvPr id="4" name="Resim 3">
            <a:extLst>
              <a:ext uri="{FF2B5EF4-FFF2-40B4-BE49-F238E27FC236}">
                <a16:creationId xmlns:a16="http://schemas.microsoft.com/office/drawing/2014/main" xmlns="" id="{9357FC7E-3AA4-886C-EBF8-573F6CAA218D}"/>
              </a:ext>
            </a:extLst>
          </p:cNvPr>
          <p:cNvPicPr>
            <a:picLocks noChangeAspect="1"/>
          </p:cNvPicPr>
          <p:nvPr/>
        </p:nvPicPr>
        <p:blipFill>
          <a:blip r:embed="rId2"/>
          <a:stretch>
            <a:fillRect/>
          </a:stretch>
        </p:blipFill>
        <p:spPr>
          <a:xfrm>
            <a:off x="3191256" y="923544"/>
            <a:ext cx="5047488" cy="5010912"/>
          </a:xfrm>
          <a:prstGeom prst="rect">
            <a:avLst/>
          </a:prstGeom>
        </p:spPr>
      </p:pic>
    </p:spTree>
    <p:extLst>
      <p:ext uri="{BB962C8B-B14F-4D97-AF65-F5344CB8AC3E}">
        <p14:creationId xmlns:p14="http://schemas.microsoft.com/office/powerpoint/2010/main" val="142709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
          <p:cNvSpPr txBox="1">
            <a:spLocks noGrp="1"/>
          </p:cNvSpPr>
          <p:nvPr>
            <p:ph type="title"/>
          </p:nvPr>
        </p:nvSpPr>
        <p:spPr>
          <a:xfrm>
            <a:off x="6639952" y="150095"/>
            <a:ext cx="4719400" cy="622095"/>
          </a:xfrm>
          <a:prstGeom prst="rect">
            <a:avLst/>
          </a:prstGeom>
          <a:noFill/>
          <a:ln>
            <a:noFill/>
          </a:ln>
        </p:spPr>
        <p:txBody>
          <a:bodyPr spcFirstLastPara="1" wrap="square" lIns="0" tIns="12575" rIns="0" bIns="0" anchor="ctr" anchorCtr="0">
            <a:spAutoFit/>
          </a:bodyPr>
          <a:lstStyle/>
          <a:p>
            <a:pPr marL="11976" lvl="0" indent="0" algn="r" rtl="0">
              <a:lnSpc>
                <a:spcPct val="90000"/>
              </a:lnSpc>
              <a:spcBef>
                <a:spcPts val="0"/>
              </a:spcBef>
              <a:spcAft>
                <a:spcPts val="0"/>
              </a:spcAft>
              <a:buClr>
                <a:schemeClr val="lt1"/>
              </a:buClr>
              <a:buSzPts val="4400"/>
              <a:buFont typeface="Times New Roman"/>
              <a:buNone/>
            </a:pPr>
            <a:r>
              <a:rPr lang="tr-TR">
                <a:solidFill>
                  <a:schemeClr val="lt1"/>
                </a:solidFill>
                <a:latin typeface="Times New Roman"/>
                <a:ea typeface="Times New Roman"/>
                <a:cs typeface="Times New Roman"/>
                <a:sym typeface="Times New Roman"/>
              </a:rPr>
              <a:t>Yayın Sayısı</a:t>
            </a:r>
            <a:endParaRPr>
              <a:solidFill>
                <a:schemeClr val="lt1"/>
              </a:solidFill>
              <a:latin typeface="Times New Roman"/>
              <a:ea typeface="Times New Roman"/>
              <a:cs typeface="Times New Roman"/>
              <a:sym typeface="Times New Roman"/>
            </a:endParaRPr>
          </a:p>
        </p:txBody>
      </p:sp>
      <p:graphicFrame>
        <p:nvGraphicFramePr>
          <p:cNvPr id="2" name="Tablo 1">
            <a:extLst>
              <a:ext uri="{FF2B5EF4-FFF2-40B4-BE49-F238E27FC236}">
                <a16:creationId xmlns:a16="http://schemas.microsoft.com/office/drawing/2014/main" xmlns="" id="{0E2CFDCB-92AE-1907-CADA-D5C3D2A994B6}"/>
              </a:ext>
            </a:extLst>
          </p:cNvPr>
          <p:cNvGraphicFramePr>
            <a:graphicFrameLocks noGrp="1"/>
          </p:cNvGraphicFramePr>
          <p:nvPr>
            <p:extLst>
              <p:ext uri="{D42A27DB-BD31-4B8C-83A1-F6EECF244321}">
                <p14:modId xmlns:p14="http://schemas.microsoft.com/office/powerpoint/2010/main" val="1897037131"/>
              </p:ext>
            </p:extLst>
          </p:nvPr>
        </p:nvGraphicFramePr>
        <p:xfrm>
          <a:off x="939799" y="1843500"/>
          <a:ext cx="10312402" cy="2087150"/>
        </p:xfrm>
        <a:graphic>
          <a:graphicData uri="http://schemas.openxmlformats.org/drawingml/2006/table">
            <a:tbl>
              <a:tblPr/>
              <a:tblGrid>
                <a:gridCol w="940686">
                  <a:extLst>
                    <a:ext uri="{9D8B030D-6E8A-4147-A177-3AD203B41FA5}">
                      <a16:colId xmlns:a16="http://schemas.microsoft.com/office/drawing/2014/main" xmlns="" val="2054390616"/>
                    </a:ext>
                  </a:extLst>
                </a:gridCol>
                <a:gridCol w="940686">
                  <a:extLst>
                    <a:ext uri="{9D8B030D-6E8A-4147-A177-3AD203B41FA5}">
                      <a16:colId xmlns:a16="http://schemas.microsoft.com/office/drawing/2014/main" xmlns="" val="527404175"/>
                    </a:ext>
                  </a:extLst>
                </a:gridCol>
                <a:gridCol w="940686">
                  <a:extLst>
                    <a:ext uri="{9D8B030D-6E8A-4147-A177-3AD203B41FA5}">
                      <a16:colId xmlns:a16="http://schemas.microsoft.com/office/drawing/2014/main" xmlns="" val="3922668387"/>
                    </a:ext>
                  </a:extLst>
                </a:gridCol>
                <a:gridCol w="940686">
                  <a:extLst>
                    <a:ext uri="{9D8B030D-6E8A-4147-A177-3AD203B41FA5}">
                      <a16:colId xmlns:a16="http://schemas.microsoft.com/office/drawing/2014/main" xmlns="" val="3174439619"/>
                    </a:ext>
                  </a:extLst>
                </a:gridCol>
                <a:gridCol w="983935">
                  <a:extLst>
                    <a:ext uri="{9D8B030D-6E8A-4147-A177-3AD203B41FA5}">
                      <a16:colId xmlns:a16="http://schemas.microsoft.com/office/drawing/2014/main" xmlns="" val="1709939670"/>
                    </a:ext>
                  </a:extLst>
                </a:gridCol>
                <a:gridCol w="983935">
                  <a:extLst>
                    <a:ext uri="{9D8B030D-6E8A-4147-A177-3AD203B41FA5}">
                      <a16:colId xmlns:a16="http://schemas.microsoft.com/office/drawing/2014/main" xmlns="" val="886039212"/>
                    </a:ext>
                  </a:extLst>
                </a:gridCol>
                <a:gridCol w="962310">
                  <a:extLst>
                    <a:ext uri="{9D8B030D-6E8A-4147-A177-3AD203B41FA5}">
                      <a16:colId xmlns:a16="http://schemas.microsoft.com/office/drawing/2014/main" xmlns="" val="334480408"/>
                    </a:ext>
                  </a:extLst>
                </a:gridCol>
                <a:gridCol w="965014">
                  <a:extLst>
                    <a:ext uri="{9D8B030D-6E8A-4147-A177-3AD203B41FA5}">
                      <a16:colId xmlns:a16="http://schemas.microsoft.com/office/drawing/2014/main" xmlns="" val="3894297404"/>
                    </a:ext>
                  </a:extLst>
                </a:gridCol>
                <a:gridCol w="543327">
                  <a:extLst>
                    <a:ext uri="{9D8B030D-6E8A-4147-A177-3AD203B41FA5}">
                      <a16:colId xmlns:a16="http://schemas.microsoft.com/office/drawing/2014/main" xmlns="" val="1361716509"/>
                    </a:ext>
                  </a:extLst>
                </a:gridCol>
                <a:gridCol w="540624">
                  <a:extLst>
                    <a:ext uri="{9D8B030D-6E8A-4147-A177-3AD203B41FA5}">
                      <a16:colId xmlns:a16="http://schemas.microsoft.com/office/drawing/2014/main" xmlns="" val="3720194384"/>
                    </a:ext>
                  </a:extLst>
                </a:gridCol>
                <a:gridCol w="673077">
                  <a:extLst>
                    <a:ext uri="{9D8B030D-6E8A-4147-A177-3AD203B41FA5}">
                      <a16:colId xmlns:a16="http://schemas.microsoft.com/office/drawing/2014/main" xmlns="" val="2833486330"/>
                    </a:ext>
                  </a:extLst>
                </a:gridCol>
                <a:gridCol w="897436">
                  <a:extLst>
                    <a:ext uri="{9D8B030D-6E8A-4147-A177-3AD203B41FA5}">
                      <a16:colId xmlns:a16="http://schemas.microsoft.com/office/drawing/2014/main" xmlns="" val="340805948"/>
                    </a:ext>
                  </a:extLst>
                </a:gridCol>
              </a:tblGrid>
              <a:tr h="1015622">
                <a:tc rowSpan="2">
                  <a:txBody>
                    <a:bodyPr/>
                    <a:lstStyle/>
                    <a:p>
                      <a:pPr algn="ctr" rtl="0" fontAlgn="ctr"/>
                      <a:r>
                        <a:rPr lang="tr-TR" sz="2000" b="1" i="0" u="none" strike="noStrike">
                          <a:solidFill>
                            <a:srgbClr val="FFFFFF"/>
                          </a:solidFill>
                          <a:effectLst/>
                          <a:latin typeface="Times New Roman" panose="02020603050405020304" pitchFamily="18" charset="0"/>
                        </a:rPr>
                        <a:t>YIL</a:t>
                      </a:r>
                    </a:p>
                  </a:txBody>
                  <a:tcPr marL="9525" marR="9525" marT="9525"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gridSpan="2">
                  <a:txBody>
                    <a:bodyPr/>
                    <a:lstStyle/>
                    <a:p>
                      <a:pPr algn="ctr" rtl="0" fontAlgn="ctr"/>
                      <a:r>
                        <a:rPr lang="tr-TR" sz="1600" b="1" i="1" u="none" strike="noStrike">
                          <a:solidFill>
                            <a:srgbClr val="FFFFFF"/>
                          </a:solidFill>
                          <a:effectLst/>
                          <a:latin typeface="Times New Roman" panose="02020603050405020304" pitchFamily="18" charset="0"/>
                        </a:rPr>
                        <a:t>Makale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tr-TR"/>
                    </a:p>
                  </a:txBody>
                  <a:tcPr/>
                </a:tc>
                <a:tc gridSpan="2">
                  <a:txBody>
                    <a:bodyPr/>
                    <a:lstStyle/>
                    <a:p>
                      <a:pPr algn="ctr" rtl="0" fontAlgn="ctr"/>
                      <a:r>
                        <a:rPr lang="tr-TR" sz="1600" b="1" i="1" u="none" strike="noStrike">
                          <a:solidFill>
                            <a:srgbClr val="FFFFFF"/>
                          </a:solidFill>
                          <a:effectLst/>
                          <a:latin typeface="Times New Roman" panose="02020603050405020304" pitchFamily="18" charset="0"/>
                        </a:rPr>
                        <a:t>Bildiri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tr-TR"/>
                    </a:p>
                  </a:txBody>
                  <a:tcPr/>
                </a:tc>
                <a:tc gridSpan="2">
                  <a:txBody>
                    <a:bodyPr/>
                    <a:lstStyle/>
                    <a:p>
                      <a:pPr algn="ctr" rtl="0" fontAlgn="ctr"/>
                      <a:r>
                        <a:rPr lang="tr-TR" sz="1600" b="1" i="1" u="none" strike="noStrike">
                          <a:solidFill>
                            <a:srgbClr val="FFFFFF"/>
                          </a:solidFill>
                          <a:effectLst/>
                          <a:latin typeface="Times New Roman" panose="02020603050405020304" pitchFamily="18" charset="0"/>
                        </a:rPr>
                        <a:t>Kitap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tr-TR"/>
                    </a:p>
                  </a:txBody>
                  <a:tcPr/>
                </a:tc>
                <a:tc gridSpan="2">
                  <a:txBody>
                    <a:bodyPr/>
                    <a:lstStyle/>
                    <a:p>
                      <a:pPr algn="ctr" rtl="0" fontAlgn="ctr"/>
                      <a:r>
                        <a:rPr lang="tr-TR" sz="1600" b="1" i="1" u="none" strike="noStrike">
                          <a:solidFill>
                            <a:srgbClr val="FFFFFF"/>
                          </a:solidFill>
                          <a:effectLst/>
                          <a:latin typeface="Times New Roman" panose="02020603050405020304" pitchFamily="18" charset="0"/>
                        </a:rPr>
                        <a:t>Kitap İçi Bölüm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tr-TR"/>
                    </a:p>
                  </a:txBody>
                  <a:tcPr/>
                </a:tc>
                <a:tc rowSpan="2">
                  <a:txBody>
                    <a:bodyPr/>
                    <a:lstStyle/>
                    <a:p>
                      <a:pPr algn="ctr" rtl="0" fontAlgn="ctr"/>
                      <a:r>
                        <a:rPr lang="tr-TR" sz="1600" b="1" i="1" u="none" strike="noStrike">
                          <a:solidFill>
                            <a:srgbClr val="FFFFFF"/>
                          </a:solidFill>
                          <a:effectLst/>
                          <a:latin typeface="Times New Roman" panose="02020603050405020304" pitchFamily="18" charset="0"/>
                        </a:rPr>
                        <a:t>Toplam Yayın</a:t>
                      </a:r>
                    </a:p>
                  </a:txBody>
                  <a:tcPr marL="9525" marR="9525" marT="9525"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rowSpan="2">
                  <a:txBody>
                    <a:bodyPr/>
                    <a:lstStyle/>
                    <a:p>
                      <a:pPr algn="ctr" rtl="0" fontAlgn="ctr"/>
                      <a:r>
                        <a:rPr lang="tr-TR" sz="1600" b="1" i="1" u="none" strike="noStrike">
                          <a:solidFill>
                            <a:srgbClr val="FFFFFF"/>
                          </a:solidFill>
                          <a:effectLst/>
                          <a:latin typeface="Times New Roman" panose="02020603050405020304" pitchFamily="18" charset="0"/>
                        </a:rPr>
                        <a:t>Öğretim Elemanı Sayısı</a:t>
                      </a:r>
                    </a:p>
                  </a:txBody>
                  <a:tcPr marL="9525" marR="9525" marT="9525"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B9BD5"/>
                    </a:solidFill>
                  </a:tcPr>
                </a:tc>
                <a:tc rowSpan="2">
                  <a:txBody>
                    <a:bodyPr/>
                    <a:lstStyle/>
                    <a:p>
                      <a:pPr algn="ctr" rtl="0" fontAlgn="ctr"/>
                      <a:r>
                        <a:rPr lang="tr-TR" sz="1600" b="1" i="1" u="none" strike="noStrike">
                          <a:solidFill>
                            <a:srgbClr val="FFFFFF"/>
                          </a:solidFill>
                          <a:effectLst/>
                          <a:latin typeface="Times New Roman" panose="02020603050405020304" pitchFamily="18" charset="0"/>
                        </a:rPr>
                        <a:t>Öğretim Elemanı Başına Düşen Yayın</a:t>
                      </a:r>
                    </a:p>
                  </a:txBody>
                  <a:tcPr marL="9525" marR="9525" marT="9525" marB="0" vert="vert27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3990948399"/>
                  </a:ext>
                </a:extLst>
              </a:tr>
              <a:tr h="736093">
                <a:tc vMerge="1">
                  <a:txBody>
                    <a:bodyPr/>
                    <a:lstStyle/>
                    <a:p>
                      <a:endParaRPr lang="tr-TR"/>
                    </a:p>
                  </a:txBody>
                  <a:tcPr/>
                </a:tc>
                <a:tc>
                  <a:txBody>
                    <a:bodyPr/>
                    <a:lstStyle/>
                    <a:p>
                      <a:pPr algn="ctr" rtl="0" fontAlgn="ctr"/>
                      <a:r>
                        <a:rPr lang="tr-TR" sz="1400" b="1" i="1" u="none" strike="noStrike">
                          <a:solidFill>
                            <a:srgbClr val="000000"/>
                          </a:solidFill>
                          <a:effectLst/>
                          <a:latin typeface="Times New Roman" panose="02020603050405020304" pitchFamily="18" charset="0"/>
                        </a:rPr>
                        <a:t>Uluslararası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Ulusal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Uluslararası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Ulusal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Uluslararası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Ulusal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Uluslararası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400" b="1" i="1" u="none" strike="noStrike">
                          <a:solidFill>
                            <a:srgbClr val="000000"/>
                          </a:solidFill>
                          <a:effectLst/>
                          <a:latin typeface="Times New Roman" panose="02020603050405020304" pitchFamily="18" charset="0"/>
                        </a:rPr>
                        <a:t>Ulusal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xmlns="" val="1308570096"/>
                  </a:ext>
                </a:extLst>
              </a:tr>
              <a:tr h="335435">
                <a:tc>
                  <a:txBody>
                    <a:bodyPr/>
                    <a:lstStyle/>
                    <a:p>
                      <a:pPr algn="ctr" rtl="0" fontAlgn="ctr"/>
                      <a:r>
                        <a:rPr lang="tr-TR" sz="2000" b="1" i="1" u="none" strike="noStrike">
                          <a:solidFill>
                            <a:srgbClr val="000000"/>
                          </a:solidFill>
                          <a:effectLst/>
                          <a:latin typeface="Times New Roman" panose="02020603050405020304" pitchFamily="18" charset="0"/>
                        </a:rPr>
                        <a:t>2024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13 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 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2000" b="1" i="0" u="none" strike="noStrike">
                          <a:solidFill>
                            <a:srgbClr val="000000"/>
                          </a:solidFill>
                          <a:effectLst/>
                          <a:latin typeface="Times New Roman" panose="02020603050405020304" pitchFamily="18" charset="0"/>
                        </a:rPr>
                        <a:t>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2000" b="1"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tc>
                  <a:txBody>
                    <a:bodyPr/>
                    <a:lstStyle/>
                    <a:p>
                      <a:pPr algn="ctr" rtl="0" fontAlgn="ctr"/>
                      <a:r>
                        <a:rPr lang="tr-TR" sz="2000" b="1" i="1" u="none" strike="noStrike" dirty="0">
                          <a:solidFill>
                            <a:srgbClr val="000000"/>
                          </a:solidFill>
                          <a:effectLst/>
                          <a:latin typeface="Times New Roman" panose="02020603050405020304" pitchFamily="18" charset="0"/>
                        </a:rPr>
                        <a:t>4,14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xmlns="" val="3590710970"/>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5241303" y="260058"/>
            <a:ext cx="5519584" cy="627763"/>
          </a:xfrm>
          <a:prstGeom prst="rect">
            <a:avLst/>
          </a:prstGeom>
          <a:noFill/>
          <a:ln>
            <a:noFill/>
          </a:ln>
        </p:spPr>
        <p:txBody>
          <a:bodyPr spcFirstLastPara="1" wrap="square" lIns="0" tIns="12075" rIns="0" bIns="0" anchor="ctr" anchorCtr="0">
            <a:spAutoFit/>
          </a:bodyPr>
          <a:lstStyle/>
          <a:p>
            <a:pPr marL="11516" lvl="0" indent="0" algn="r" rtl="0">
              <a:lnSpc>
                <a:spcPct val="100000"/>
              </a:lnSpc>
              <a:spcBef>
                <a:spcPts val="0"/>
              </a:spcBef>
              <a:spcAft>
                <a:spcPts val="0"/>
              </a:spcAft>
              <a:buClr>
                <a:schemeClr val="lt1"/>
              </a:buClr>
              <a:buSzPts val="4000"/>
              <a:buFont typeface="Times New Roman"/>
              <a:buNone/>
            </a:pPr>
            <a:r>
              <a:rPr lang="tr-TR" sz="4000">
                <a:solidFill>
                  <a:schemeClr val="lt1"/>
                </a:solidFill>
                <a:latin typeface="Times New Roman"/>
                <a:ea typeface="Times New Roman"/>
                <a:cs typeface="Times New Roman"/>
                <a:sym typeface="Times New Roman"/>
              </a:rPr>
              <a:t>Bölüm  Kuruluşu </a:t>
            </a:r>
            <a:endParaRPr sz="4000">
              <a:solidFill>
                <a:schemeClr val="lt1"/>
              </a:solidFill>
              <a:latin typeface="Times New Roman"/>
              <a:ea typeface="Times New Roman"/>
              <a:cs typeface="Times New Roman"/>
              <a:sym typeface="Times New Roman"/>
            </a:endParaRPr>
          </a:p>
        </p:txBody>
      </p:sp>
      <p:sp>
        <p:nvSpPr>
          <p:cNvPr id="96" name="Google Shape;96;p2"/>
          <p:cNvSpPr/>
          <p:nvPr/>
        </p:nvSpPr>
        <p:spPr>
          <a:xfrm>
            <a:off x="811095" y="2105561"/>
            <a:ext cx="1056981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000" b="0" i="0" u="none" strike="noStrike" cap="none">
                <a:solidFill>
                  <a:schemeClr val="dk1"/>
                </a:solidFill>
                <a:latin typeface="Times New Roman"/>
                <a:ea typeface="Times New Roman"/>
                <a:cs typeface="Times New Roman"/>
                <a:sym typeface="Times New Roman"/>
              </a:rPr>
              <a:t>18.05.2018 tarihinde Mersin’in Tarsus ilçesinde faaliyetine başlayan üniversitemizde toplamda bir enstitü, yedi fakülte ve üç adet de meslek yüksekokulu bulunmaktadır. Uygulamalı Bilimler Fakültesi bünyesinde yer alan Sağlık Yönetimi bölümümüz 2021 yılı itibariyle faaliyetlerine başlamıştır.</a:t>
            </a:r>
            <a:endParaRPr/>
          </a:p>
          <a:p>
            <a:pPr marL="0" marR="0" lvl="0" indent="0" algn="just" rtl="0">
              <a:spcBef>
                <a:spcPts val="0"/>
              </a:spcBef>
              <a:spcAft>
                <a:spcPts val="0"/>
              </a:spcAft>
              <a:buNone/>
            </a:pPr>
            <a:endParaRPr sz="2000" b="0" i="1"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p:nvPr>
        </p:nvSpPr>
        <p:spPr>
          <a:xfrm>
            <a:off x="6800046" y="150095"/>
            <a:ext cx="4559306" cy="622095"/>
          </a:xfrm>
          <a:prstGeom prst="rect">
            <a:avLst/>
          </a:prstGeom>
          <a:noFill/>
          <a:ln>
            <a:noFill/>
          </a:ln>
        </p:spPr>
        <p:txBody>
          <a:bodyPr spcFirstLastPara="1" wrap="square" lIns="0" tIns="12575" rIns="0" bIns="0" anchor="ctr" anchorCtr="0">
            <a:spAutoFit/>
          </a:bodyPr>
          <a:lstStyle/>
          <a:p>
            <a:pPr marL="11976" lvl="0" indent="0" algn="r" rtl="0">
              <a:lnSpc>
                <a:spcPct val="90000"/>
              </a:lnSpc>
              <a:spcBef>
                <a:spcPts val="0"/>
              </a:spcBef>
              <a:spcAft>
                <a:spcPts val="0"/>
              </a:spcAft>
              <a:buClr>
                <a:schemeClr val="lt1"/>
              </a:buClr>
              <a:buSzPts val="4400"/>
              <a:buFont typeface="Calibri"/>
              <a:buNone/>
            </a:pPr>
            <a:r>
              <a:rPr lang="tr-TR">
                <a:solidFill>
                  <a:schemeClr val="lt1"/>
                </a:solidFill>
              </a:rPr>
              <a:t>Makaleler</a:t>
            </a:r>
            <a:endParaRPr>
              <a:solidFill>
                <a:schemeClr val="lt1"/>
              </a:solidFill>
            </a:endParaRPr>
          </a:p>
        </p:txBody>
      </p:sp>
      <p:graphicFrame>
        <p:nvGraphicFramePr>
          <p:cNvPr id="3" name="Nesne 2">
            <a:extLst>
              <a:ext uri="{FF2B5EF4-FFF2-40B4-BE49-F238E27FC236}">
                <a16:creationId xmlns:a16="http://schemas.microsoft.com/office/drawing/2014/main" xmlns="" id="{5BA1A1CB-C98E-502A-C127-4B3B3A1045B7}"/>
              </a:ext>
            </a:extLst>
          </p:cNvPr>
          <p:cNvGraphicFramePr>
            <a:graphicFrameLocks noChangeAspect="1"/>
          </p:cNvGraphicFramePr>
          <p:nvPr>
            <p:extLst>
              <p:ext uri="{D42A27DB-BD31-4B8C-83A1-F6EECF244321}">
                <p14:modId xmlns:p14="http://schemas.microsoft.com/office/powerpoint/2010/main" val="1380950702"/>
              </p:ext>
            </p:extLst>
          </p:nvPr>
        </p:nvGraphicFramePr>
        <p:xfrm>
          <a:off x="548640" y="1851025"/>
          <a:ext cx="10810712" cy="3152775"/>
        </p:xfrm>
        <a:graphic>
          <a:graphicData uri="http://schemas.openxmlformats.org/presentationml/2006/ole">
            <mc:AlternateContent xmlns:mc="http://schemas.openxmlformats.org/markup-compatibility/2006">
              <mc:Choice xmlns:v="urn:schemas-microsoft-com:vml" Requires="v">
                <p:oleObj spid="_x0000_s1037" name="Worksheet" r:id="rId4" imgW="7858077" imgH="3152889" progId="Excel.Sheet.12">
                  <p:embed/>
                </p:oleObj>
              </mc:Choice>
              <mc:Fallback>
                <p:oleObj name="Worksheet" r:id="rId4" imgW="7858077" imgH="3152889" progId="Excel.Sheet.12">
                  <p:embed/>
                  <p:pic>
                    <p:nvPicPr>
                      <p:cNvPr id="3" name="Nesne 2">
                        <a:extLst>
                          <a:ext uri="{FF2B5EF4-FFF2-40B4-BE49-F238E27FC236}">
                            <a16:creationId xmlns:a16="http://schemas.microsoft.com/office/drawing/2014/main" xmlns="" id="{5BA1A1CB-C98E-502A-C127-4B3B3A1045B7}"/>
                          </a:ext>
                        </a:extLst>
                      </p:cNvPr>
                      <p:cNvPicPr/>
                      <p:nvPr/>
                    </p:nvPicPr>
                    <p:blipFill>
                      <a:blip r:embed="rId5"/>
                      <a:stretch>
                        <a:fillRect/>
                      </a:stretch>
                    </p:blipFill>
                    <p:spPr>
                      <a:xfrm>
                        <a:off x="548640" y="1851025"/>
                        <a:ext cx="10810712" cy="315277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3"/>
          <p:cNvSpPr txBox="1">
            <a:spLocks noGrp="1"/>
          </p:cNvSpPr>
          <p:nvPr>
            <p:ph type="title"/>
          </p:nvPr>
        </p:nvSpPr>
        <p:spPr>
          <a:xfrm>
            <a:off x="6043947" y="210381"/>
            <a:ext cx="5360962" cy="587912"/>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Times New Roman"/>
              <a:buNone/>
            </a:pPr>
            <a:r>
              <a:rPr lang="tr-TR">
                <a:solidFill>
                  <a:schemeClr val="lt1"/>
                </a:solidFill>
                <a:latin typeface="Times New Roman"/>
                <a:ea typeface="Times New Roman"/>
                <a:cs typeface="Times New Roman"/>
                <a:sym typeface="Times New Roman"/>
              </a:rPr>
              <a:t>Toplam Yayın Sayısı</a:t>
            </a:r>
            <a:endParaRPr/>
          </a:p>
        </p:txBody>
      </p:sp>
      <p:sp>
        <p:nvSpPr>
          <p:cNvPr id="172" name="Google Shape;172;p13"/>
          <p:cNvSpPr txBox="1">
            <a:spLocks noGrp="1"/>
          </p:cNvSpPr>
          <p:nvPr>
            <p:ph type="body" idx="1"/>
          </p:nvPr>
        </p:nvSpPr>
        <p:spPr>
          <a:xfrm>
            <a:off x="734096" y="1893193"/>
            <a:ext cx="10619703" cy="430952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graphicFrame>
        <p:nvGraphicFramePr>
          <p:cNvPr id="173" name="Google Shape;173;p13"/>
          <p:cNvGraphicFramePr/>
          <p:nvPr>
            <p:extLst>
              <p:ext uri="{D42A27DB-BD31-4B8C-83A1-F6EECF244321}">
                <p14:modId xmlns:p14="http://schemas.microsoft.com/office/powerpoint/2010/main" val="1325658148"/>
              </p:ext>
            </p:extLst>
          </p:nvPr>
        </p:nvGraphicFramePr>
        <p:xfrm>
          <a:off x="1609579" y="1501678"/>
          <a:ext cx="9173875" cy="4654150"/>
        </p:xfrm>
        <a:graphic>
          <a:graphicData uri="http://schemas.openxmlformats.org/drawingml/2006/table">
            <a:tbl>
              <a:tblPr firstRow="1" bandRow="1">
                <a:noFill/>
                <a:tableStyleId>{CAE2F39B-24A6-4CC1-B791-E04993626EC9}</a:tableStyleId>
              </a:tblPr>
              <a:tblGrid>
                <a:gridCol w="2825375">
                  <a:extLst>
                    <a:ext uri="{9D8B030D-6E8A-4147-A177-3AD203B41FA5}">
                      <a16:colId xmlns:a16="http://schemas.microsoft.com/office/drawing/2014/main" xmlns="" val="20000"/>
                    </a:ext>
                  </a:extLst>
                </a:gridCol>
                <a:gridCol w="6348500">
                  <a:extLst>
                    <a:ext uri="{9D8B030D-6E8A-4147-A177-3AD203B41FA5}">
                      <a16:colId xmlns:a16="http://schemas.microsoft.com/office/drawing/2014/main" xmlns="" val="20001"/>
                    </a:ext>
                  </a:extLst>
                </a:gridCol>
              </a:tblGrid>
              <a:tr h="923650">
                <a:tc>
                  <a:txBody>
                    <a:bodyPr/>
                    <a:lstStyle/>
                    <a:p>
                      <a:pPr marL="0" marR="0" lvl="0" indent="0" algn="ctr" rtl="0">
                        <a:spcBef>
                          <a:spcPts val="0"/>
                        </a:spcBef>
                        <a:spcAft>
                          <a:spcPts val="0"/>
                        </a:spcAft>
                        <a:buNone/>
                      </a:pPr>
                      <a:endParaRPr sz="2000">
                        <a:latin typeface="Times New Roman"/>
                        <a:ea typeface="Times New Roman"/>
                        <a:cs typeface="Times New Roman"/>
                        <a:sym typeface="Times New Roman"/>
                      </a:endParaRPr>
                    </a:p>
                    <a:p>
                      <a:pPr marL="0" marR="0" lvl="0" indent="0" algn="ctr" rtl="0">
                        <a:spcBef>
                          <a:spcPts val="0"/>
                        </a:spcBef>
                        <a:spcAft>
                          <a:spcPts val="0"/>
                        </a:spcAft>
                        <a:buNone/>
                      </a:pPr>
                      <a:r>
                        <a:rPr lang="tr-TR" sz="2000">
                          <a:latin typeface="Times New Roman"/>
                          <a:ea typeface="Times New Roman"/>
                          <a:cs typeface="Times New Roman"/>
                          <a:sym typeface="Times New Roman"/>
                        </a:rPr>
                        <a:t>YIL</a:t>
                      </a:r>
                      <a:endParaRPr/>
                    </a:p>
                  </a:txBody>
                  <a:tcPr marL="86225" marR="86225" marT="43125" marB="43125"/>
                </a:tc>
                <a:tc>
                  <a:txBody>
                    <a:bodyPr/>
                    <a:lstStyle/>
                    <a:p>
                      <a:pPr marL="0" marR="0" lvl="0" indent="0" algn="ctr" rtl="0">
                        <a:spcBef>
                          <a:spcPts val="0"/>
                        </a:spcBef>
                        <a:spcAft>
                          <a:spcPts val="0"/>
                        </a:spcAft>
                        <a:buNone/>
                      </a:pPr>
                      <a:r>
                        <a:rPr lang="tr-TR" sz="2000" dirty="0">
                          <a:solidFill>
                            <a:schemeClr val="bg1"/>
                          </a:solidFill>
                          <a:latin typeface="Times New Roman"/>
                          <a:ea typeface="Times New Roman"/>
                          <a:cs typeface="Times New Roman"/>
                          <a:sym typeface="Times New Roman"/>
                        </a:rPr>
                        <a:t>YAYIN SAYISI</a:t>
                      </a:r>
                      <a:endParaRPr dirty="0">
                        <a:solidFill>
                          <a:schemeClr val="bg1"/>
                        </a:solidFill>
                      </a:endParaRPr>
                    </a:p>
                  </a:txBody>
                  <a:tcPr marL="86225" marR="86225" marT="43125" marB="43125" anchor="ctr"/>
                </a:tc>
                <a:extLst>
                  <a:ext uri="{0D108BD9-81ED-4DB2-BD59-A6C34878D82A}">
                    <a16:rowId xmlns:a16="http://schemas.microsoft.com/office/drawing/2014/main" xmlns="" val="10000"/>
                  </a:ext>
                </a:extLst>
              </a:tr>
              <a:tr h="959550">
                <a:tc>
                  <a:txBody>
                    <a:bodyPr/>
                    <a:lstStyle/>
                    <a:p>
                      <a:pPr marL="0" marR="0" lvl="0" indent="0" algn="ctr" rtl="0">
                        <a:spcBef>
                          <a:spcPts val="0"/>
                        </a:spcBef>
                        <a:spcAft>
                          <a:spcPts val="0"/>
                        </a:spcAft>
                        <a:buNone/>
                      </a:pPr>
                      <a:r>
                        <a:rPr lang="tr-TR" sz="2000" b="1" dirty="0">
                          <a:latin typeface="Times New Roman"/>
                          <a:ea typeface="Times New Roman"/>
                          <a:cs typeface="Times New Roman"/>
                          <a:sym typeface="Times New Roman"/>
                        </a:rPr>
                        <a:t>2021</a:t>
                      </a:r>
                      <a:endParaRPr dirty="0"/>
                    </a:p>
                  </a:txBody>
                  <a:tcPr marL="86225" marR="86225" marT="43125" marB="43125" anchor="ctr"/>
                </a:tc>
                <a:tc>
                  <a:txBody>
                    <a:bodyPr/>
                    <a:lstStyle/>
                    <a:p>
                      <a:pPr marL="0" marR="0" lvl="0" indent="0" algn="ctr" rtl="0">
                        <a:spcBef>
                          <a:spcPts val="0"/>
                        </a:spcBef>
                        <a:spcAft>
                          <a:spcPts val="0"/>
                        </a:spcAft>
                        <a:buNone/>
                      </a:pPr>
                      <a:r>
                        <a:rPr lang="tr-TR" sz="1800" b="1" dirty="0">
                          <a:solidFill>
                            <a:srgbClr val="1E4E79"/>
                          </a:solidFill>
                          <a:latin typeface="Times New Roman"/>
                          <a:ea typeface="Times New Roman"/>
                          <a:cs typeface="Times New Roman"/>
                          <a:sym typeface="Times New Roman"/>
                        </a:rPr>
                        <a:t>14</a:t>
                      </a:r>
                      <a:endParaRPr dirty="0"/>
                    </a:p>
                  </a:txBody>
                  <a:tcPr marL="86225" marR="86225" marT="43125" marB="43125" anchor="ctr"/>
                </a:tc>
                <a:extLst>
                  <a:ext uri="{0D108BD9-81ED-4DB2-BD59-A6C34878D82A}">
                    <a16:rowId xmlns:a16="http://schemas.microsoft.com/office/drawing/2014/main" xmlns="" val="10001"/>
                  </a:ext>
                </a:extLst>
              </a:tr>
              <a:tr h="923650">
                <a:tc>
                  <a:txBody>
                    <a:bodyPr/>
                    <a:lstStyle/>
                    <a:p>
                      <a:pPr marL="0" marR="0" lvl="0" indent="0" algn="ctr" rtl="0">
                        <a:spcBef>
                          <a:spcPts val="0"/>
                        </a:spcBef>
                        <a:spcAft>
                          <a:spcPts val="0"/>
                        </a:spcAft>
                        <a:buNone/>
                      </a:pPr>
                      <a:endParaRPr sz="2000" b="1">
                        <a:latin typeface="Times New Roman"/>
                        <a:ea typeface="Times New Roman"/>
                        <a:cs typeface="Times New Roman"/>
                        <a:sym typeface="Times New Roman"/>
                      </a:endParaRPr>
                    </a:p>
                    <a:p>
                      <a:pPr marL="0" marR="0" lvl="0" indent="0" algn="ctr" rtl="0">
                        <a:spcBef>
                          <a:spcPts val="0"/>
                        </a:spcBef>
                        <a:spcAft>
                          <a:spcPts val="0"/>
                        </a:spcAft>
                        <a:buNone/>
                      </a:pPr>
                      <a:r>
                        <a:rPr lang="tr-TR" sz="2000" b="1">
                          <a:latin typeface="Times New Roman"/>
                          <a:ea typeface="Times New Roman"/>
                          <a:cs typeface="Times New Roman"/>
                          <a:sym typeface="Times New Roman"/>
                        </a:rPr>
                        <a:t>2022</a:t>
                      </a:r>
                      <a:endParaRPr/>
                    </a:p>
                  </a:txBody>
                  <a:tcPr marL="86225" marR="86225" marT="43125" marB="43125" anchor="ctr"/>
                </a:tc>
                <a:tc>
                  <a:txBody>
                    <a:bodyPr/>
                    <a:lstStyle/>
                    <a:p>
                      <a:pPr marL="0" marR="0" lvl="0" indent="0" algn="ctr" rtl="0">
                        <a:spcBef>
                          <a:spcPts val="0"/>
                        </a:spcBef>
                        <a:spcAft>
                          <a:spcPts val="0"/>
                        </a:spcAft>
                        <a:buNone/>
                      </a:pPr>
                      <a:endParaRPr sz="1800" b="1" dirty="0">
                        <a:solidFill>
                          <a:srgbClr val="1E4E79"/>
                        </a:solidFill>
                        <a:latin typeface="Times New Roman"/>
                        <a:ea typeface="Times New Roman"/>
                        <a:cs typeface="Times New Roman"/>
                        <a:sym typeface="Times New Roman"/>
                      </a:endParaRPr>
                    </a:p>
                    <a:p>
                      <a:pPr marL="0" marR="0" lvl="0" indent="0" algn="ctr" rtl="0">
                        <a:spcBef>
                          <a:spcPts val="0"/>
                        </a:spcBef>
                        <a:spcAft>
                          <a:spcPts val="0"/>
                        </a:spcAft>
                        <a:buNone/>
                      </a:pPr>
                      <a:r>
                        <a:rPr lang="tr-TR" sz="1800" b="1" dirty="0">
                          <a:solidFill>
                            <a:srgbClr val="1E4E79"/>
                          </a:solidFill>
                          <a:latin typeface="Times New Roman"/>
                          <a:ea typeface="Times New Roman"/>
                          <a:cs typeface="Times New Roman"/>
                          <a:sym typeface="Times New Roman"/>
                        </a:rPr>
                        <a:t>10</a:t>
                      </a:r>
                      <a:endParaRPr dirty="0"/>
                    </a:p>
                  </a:txBody>
                  <a:tcPr marL="86225" marR="86225" marT="43125" marB="43125" anchor="ctr"/>
                </a:tc>
                <a:extLst>
                  <a:ext uri="{0D108BD9-81ED-4DB2-BD59-A6C34878D82A}">
                    <a16:rowId xmlns:a16="http://schemas.microsoft.com/office/drawing/2014/main" xmlns="" val="10002"/>
                  </a:ext>
                </a:extLst>
              </a:tr>
              <a:tr h="923650">
                <a:tc>
                  <a:txBody>
                    <a:bodyPr/>
                    <a:lstStyle/>
                    <a:p>
                      <a:pPr marL="0" marR="0" lvl="0" indent="0" algn="ctr" rtl="0">
                        <a:spcBef>
                          <a:spcPts val="0"/>
                        </a:spcBef>
                        <a:spcAft>
                          <a:spcPts val="0"/>
                        </a:spcAft>
                        <a:buNone/>
                      </a:pPr>
                      <a:r>
                        <a:rPr lang="tr-TR" sz="2000" b="1">
                          <a:latin typeface="Times New Roman"/>
                          <a:ea typeface="Times New Roman"/>
                          <a:cs typeface="Times New Roman"/>
                          <a:sym typeface="Times New Roman"/>
                        </a:rPr>
                        <a:t>2023</a:t>
                      </a:r>
                      <a:endParaRPr/>
                    </a:p>
                  </a:txBody>
                  <a:tcPr marL="86225" marR="86225" marT="43125" marB="43125" anchor="ctr"/>
                </a:tc>
                <a:tc>
                  <a:txBody>
                    <a:bodyPr/>
                    <a:lstStyle/>
                    <a:p>
                      <a:pPr marL="0" marR="0" lvl="0" indent="0" algn="ctr" rtl="0">
                        <a:spcBef>
                          <a:spcPts val="0"/>
                        </a:spcBef>
                        <a:spcAft>
                          <a:spcPts val="0"/>
                        </a:spcAft>
                        <a:buNone/>
                      </a:pPr>
                      <a:r>
                        <a:rPr lang="tr-TR" sz="1800" b="1" dirty="0">
                          <a:solidFill>
                            <a:srgbClr val="1E4E79"/>
                          </a:solidFill>
                          <a:latin typeface="Times New Roman"/>
                          <a:ea typeface="Times New Roman"/>
                          <a:cs typeface="Times New Roman"/>
                          <a:sym typeface="Times New Roman"/>
                        </a:rPr>
                        <a:t>16</a:t>
                      </a:r>
                      <a:endParaRPr sz="1800" b="1" dirty="0">
                        <a:solidFill>
                          <a:srgbClr val="1E4E79"/>
                        </a:solidFill>
                        <a:latin typeface="Times New Roman"/>
                        <a:ea typeface="Times New Roman"/>
                        <a:cs typeface="Times New Roman"/>
                        <a:sym typeface="Times New Roman"/>
                      </a:endParaRPr>
                    </a:p>
                  </a:txBody>
                  <a:tcPr marL="86225" marR="86225" marT="43125" marB="43125" anchor="ctr"/>
                </a:tc>
                <a:extLst>
                  <a:ext uri="{0D108BD9-81ED-4DB2-BD59-A6C34878D82A}">
                    <a16:rowId xmlns:a16="http://schemas.microsoft.com/office/drawing/2014/main" xmlns="" val="10003"/>
                  </a:ext>
                </a:extLst>
              </a:tr>
              <a:tr h="923650">
                <a:tc>
                  <a:txBody>
                    <a:bodyPr/>
                    <a:lstStyle/>
                    <a:p>
                      <a:pPr marL="0" marR="0" lvl="0" indent="0" algn="ctr" rtl="0">
                        <a:spcBef>
                          <a:spcPts val="0"/>
                        </a:spcBef>
                        <a:spcAft>
                          <a:spcPts val="0"/>
                        </a:spcAft>
                        <a:buNone/>
                      </a:pPr>
                      <a:r>
                        <a:rPr lang="tr-TR" sz="2000" b="1">
                          <a:latin typeface="Times New Roman"/>
                          <a:ea typeface="Times New Roman"/>
                          <a:cs typeface="Times New Roman"/>
                          <a:sym typeface="Times New Roman"/>
                        </a:rPr>
                        <a:t>2024</a:t>
                      </a:r>
                      <a:endParaRPr sz="2000" b="1">
                        <a:latin typeface="Times New Roman"/>
                        <a:ea typeface="Times New Roman"/>
                        <a:cs typeface="Times New Roman"/>
                        <a:sym typeface="Times New Roman"/>
                      </a:endParaRPr>
                    </a:p>
                  </a:txBody>
                  <a:tcPr marL="86225" marR="86225" marT="43125" marB="43125" anchor="ctr"/>
                </a:tc>
                <a:tc>
                  <a:txBody>
                    <a:bodyPr/>
                    <a:lstStyle/>
                    <a:p>
                      <a:pPr marL="0" marR="0" lvl="0" indent="0" algn="ctr" rtl="0">
                        <a:spcBef>
                          <a:spcPts val="0"/>
                        </a:spcBef>
                        <a:spcAft>
                          <a:spcPts val="0"/>
                        </a:spcAft>
                        <a:buNone/>
                      </a:pPr>
                      <a:r>
                        <a:rPr lang="tr-TR" sz="1800" b="1" dirty="0">
                          <a:solidFill>
                            <a:srgbClr val="1E4E79"/>
                          </a:solidFill>
                          <a:latin typeface="Times New Roman"/>
                          <a:ea typeface="Times New Roman"/>
                          <a:cs typeface="Times New Roman"/>
                          <a:sym typeface="Times New Roman"/>
                        </a:rPr>
                        <a:t>29</a:t>
                      </a:r>
                      <a:endParaRPr sz="1800" b="1" dirty="0">
                        <a:solidFill>
                          <a:srgbClr val="1E4E79"/>
                        </a:solidFill>
                        <a:latin typeface="Times New Roman"/>
                        <a:ea typeface="Times New Roman"/>
                        <a:cs typeface="Times New Roman"/>
                        <a:sym typeface="Times New Roman"/>
                      </a:endParaRPr>
                    </a:p>
                  </a:txBody>
                  <a:tcPr marL="86225" marR="86225" marT="43125" marB="43125" anchor="ct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EDA3C2B-6D97-0875-1946-0769D9616EB2}"/>
              </a:ext>
            </a:extLst>
          </p:cNvPr>
          <p:cNvSpPr>
            <a:spLocks noGrp="1"/>
          </p:cNvSpPr>
          <p:nvPr>
            <p:ph type="title"/>
          </p:nvPr>
        </p:nvSpPr>
        <p:spPr>
          <a:xfrm>
            <a:off x="838200" y="365125"/>
            <a:ext cx="10515600" cy="549275"/>
          </a:xfrm>
        </p:spPr>
        <p:txBody>
          <a:bodyPr>
            <a:normAutofit fontScale="90000"/>
          </a:bodyPr>
          <a:lstStyle/>
          <a:p>
            <a:pPr algn="r"/>
            <a:r>
              <a:rPr lang="tr-TR" dirty="0">
                <a:solidFill>
                  <a:schemeClr val="bg1"/>
                </a:solidFill>
              </a:rPr>
              <a:t>2024 Akademik Teşvik Puanları</a:t>
            </a:r>
          </a:p>
        </p:txBody>
      </p:sp>
      <p:graphicFrame>
        <p:nvGraphicFramePr>
          <p:cNvPr id="4" name="Tablo 3"/>
          <p:cNvGraphicFramePr>
            <a:graphicFrameLocks noGrp="1"/>
          </p:cNvGraphicFramePr>
          <p:nvPr>
            <p:extLst>
              <p:ext uri="{D42A27DB-BD31-4B8C-83A1-F6EECF244321}">
                <p14:modId xmlns:p14="http://schemas.microsoft.com/office/powerpoint/2010/main" val="3757129413"/>
              </p:ext>
            </p:extLst>
          </p:nvPr>
        </p:nvGraphicFramePr>
        <p:xfrm>
          <a:off x="728663" y="1414463"/>
          <a:ext cx="10924327" cy="4340015"/>
        </p:xfrm>
        <a:graphic>
          <a:graphicData uri="http://schemas.openxmlformats.org/drawingml/2006/table">
            <a:tbl>
              <a:tblPr/>
              <a:tblGrid>
                <a:gridCol w="431800"/>
                <a:gridCol w="2030116"/>
                <a:gridCol w="1109663"/>
                <a:gridCol w="1225448"/>
                <a:gridCol w="1901825"/>
                <a:gridCol w="1559323"/>
                <a:gridCol w="1100137"/>
                <a:gridCol w="1566015"/>
              </a:tblGrid>
              <a:tr h="1447960">
                <a:tc rowSpan="2">
                  <a:txBody>
                    <a:bodyPr/>
                    <a:lstStyle/>
                    <a:p>
                      <a:pPr algn="ctr" fontAlgn="ctr"/>
                      <a:r>
                        <a:rPr lang="tr-TR" sz="1800" b="1" i="0" u="none" strike="noStrike" dirty="0">
                          <a:solidFill>
                            <a:schemeClr val="bg1"/>
                          </a:solidFill>
                          <a:effectLst/>
                          <a:latin typeface="Calibri" pitchFamily="34" charset="0"/>
                          <a:cs typeface="Calibri" pitchFamily="34" charset="0"/>
                        </a:rPr>
                        <a:t>Sıra</a:t>
                      </a:r>
                      <a:br>
                        <a:rPr lang="tr-TR" sz="1800" b="1" i="0" u="none" strike="noStrike" dirty="0">
                          <a:solidFill>
                            <a:schemeClr val="bg1"/>
                          </a:solidFill>
                          <a:effectLst/>
                          <a:latin typeface="Calibri" pitchFamily="34" charset="0"/>
                          <a:cs typeface="Calibri" pitchFamily="34" charset="0"/>
                        </a:rPr>
                      </a:br>
                      <a:r>
                        <a:rPr lang="tr-TR" sz="1800" b="1" i="0" u="none" strike="noStrike" dirty="0">
                          <a:solidFill>
                            <a:schemeClr val="bg1"/>
                          </a:solidFill>
                          <a:effectLst/>
                          <a:latin typeface="Calibri" pitchFamily="34" charset="0"/>
                          <a:cs typeface="Calibri" pitchFamily="34" charset="0"/>
                        </a:rPr>
                        <a:t>No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rowSpan="2">
                  <a:txBody>
                    <a:bodyPr/>
                    <a:lstStyle/>
                    <a:p>
                      <a:pPr algn="ctr" fontAlgn="ctr"/>
                      <a:r>
                        <a:rPr lang="tr-TR" sz="1800" b="1" i="0" u="none" strike="noStrike" dirty="0">
                          <a:solidFill>
                            <a:schemeClr val="bg1"/>
                          </a:solidFill>
                          <a:effectLst/>
                          <a:latin typeface="Calibri" pitchFamily="34" charset="0"/>
                          <a:cs typeface="Calibri" pitchFamily="34" charset="0"/>
                        </a:rPr>
                        <a:t>Fakülte/Enstitü</a:t>
                      </a:r>
                      <a:r>
                        <a:rPr lang="tr-TR" sz="1800" b="1" i="0" u="none" strike="noStrike" dirty="0" smtClean="0">
                          <a:solidFill>
                            <a:schemeClr val="bg1"/>
                          </a:solidFill>
                          <a:effectLst/>
                          <a:latin typeface="Calibri" pitchFamily="34" charset="0"/>
                          <a:cs typeface="Calibri" pitchFamily="34" charset="0"/>
                        </a:rPr>
                        <a:t>/</a:t>
                      </a:r>
                    </a:p>
                    <a:p>
                      <a:pPr algn="ctr" fontAlgn="ctr"/>
                      <a:r>
                        <a:rPr lang="tr-TR" sz="1800" b="1" i="0" u="none" strike="noStrike" dirty="0" smtClean="0">
                          <a:solidFill>
                            <a:schemeClr val="bg1"/>
                          </a:solidFill>
                          <a:effectLst/>
                          <a:latin typeface="Calibri" pitchFamily="34" charset="0"/>
                          <a:cs typeface="Calibri" pitchFamily="34" charset="0"/>
                        </a:rPr>
                        <a:t>Yüksekokul/Meslek </a:t>
                      </a:r>
                      <a:r>
                        <a:rPr lang="tr-TR" sz="1800" b="1" i="0" u="none" strike="noStrike" dirty="0">
                          <a:solidFill>
                            <a:schemeClr val="bg1"/>
                          </a:solidFill>
                          <a:effectLst/>
                          <a:latin typeface="Calibri" pitchFamily="34" charset="0"/>
                          <a:cs typeface="Calibri" pitchFamily="34" charset="0"/>
                        </a:rPr>
                        <a:t>Yüksekokulu/Konservatuvar/Rektörlük Bölüm Başkanlığı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rowSpan="2">
                  <a:txBody>
                    <a:bodyPr/>
                    <a:lstStyle/>
                    <a:p>
                      <a:pPr algn="ctr" fontAlgn="ctr"/>
                      <a:r>
                        <a:rPr lang="tr-TR" sz="1800" b="1" i="0" u="none" strike="noStrike" dirty="0">
                          <a:solidFill>
                            <a:schemeClr val="bg1"/>
                          </a:solidFill>
                          <a:effectLst/>
                          <a:latin typeface="Calibri" pitchFamily="34" charset="0"/>
                          <a:cs typeface="Calibri" pitchFamily="34" charset="0"/>
                        </a:rPr>
                        <a:t>Adı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rowSpan="2">
                  <a:txBody>
                    <a:bodyPr/>
                    <a:lstStyle/>
                    <a:p>
                      <a:pPr algn="ctr" fontAlgn="ctr"/>
                      <a:r>
                        <a:rPr lang="tr-TR" sz="1800" b="1" i="0" u="none" strike="noStrike" dirty="0">
                          <a:solidFill>
                            <a:schemeClr val="bg1"/>
                          </a:solidFill>
                          <a:effectLst/>
                          <a:latin typeface="Calibri" pitchFamily="34" charset="0"/>
                          <a:cs typeface="Calibri" pitchFamily="34" charset="0"/>
                        </a:rPr>
                        <a:t>Soyadı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rowSpan="2">
                  <a:txBody>
                    <a:bodyPr/>
                    <a:lstStyle/>
                    <a:p>
                      <a:pPr algn="ctr" fontAlgn="ctr"/>
                      <a:r>
                        <a:rPr lang="tr-TR" sz="1800" b="1" i="0" u="none" strike="noStrike" dirty="0">
                          <a:solidFill>
                            <a:schemeClr val="bg1"/>
                          </a:solidFill>
                          <a:effectLst/>
                          <a:latin typeface="Calibri" pitchFamily="34" charset="0"/>
                          <a:cs typeface="Calibri" pitchFamily="34" charset="0"/>
                        </a:rPr>
                        <a:t>Unvan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rowSpan="2">
                  <a:txBody>
                    <a:bodyPr/>
                    <a:lstStyle/>
                    <a:p>
                      <a:pPr algn="ctr" fontAlgn="ctr"/>
                      <a:r>
                        <a:rPr lang="tr-TR" sz="1800" b="1" i="0" u="none" strike="noStrike" dirty="0">
                          <a:solidFill>
                            <a:schemeClr val="bg1"/>
                          </a:solidFill>
                          <a:effectLst/>
                          <a:latin typeface="Calibri" pitchFamily="34" charset="0"/>
                          <a:cs typeface="Calibri" pitchFamily="34" charset="0"/>
                        </a:rPr>
                        <a:t>YÖKSİS Başvuru Puanı*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gridSpan="2">
                  <a:txBody>
                    <a:bodyPr/>
                    <a:lstStyle/>
                    <a:p>
                      <a:pPr algn="ctr" fontAlgn="ctr"/>
                      <a:r>
                        <a:rPr lang="tr-TR" sz="1800" b="1" i="0" u="none" strike="noStrike" dirty="0">
                          <a:solidFill>
                            <a:schemeClr val="bg1"/>
                          </a:solidFill>
                          <a:effectLst/>
                          <a:latin typeface="Calibri" pitchFamily="34" charset="0"/>
                          <a:cs typeface="Calibri" pitchFamily="34" charset="0"/>
                        </a:rPr>
                        <a:t>BİRİM AKADEMİK TEŞVİK BAŞVURU VE İNCELEME KOMİSYONU tarafından doldurulacaktır.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r>
              <a:tr h="287655">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ctr"/>
                      <a:r>
                        <a:rPr lang="tr-TR" sz="1800" b="1" i="0" u="none" strike="noStrike" dirty="0">
                          <a:solidFill>
                            <a:schemeClr val="bg1"/>
                          </a:solidFill>
                          <a:effectLst/>
                          <a:latin typeface="Calibri" pitchFamily="34" charset="0"/>
                          <a:cs typeface="Calibri" pitchFamily="34" charset="0"/>
                        </a:rPr>
                        <a:t>Onaylanan Puan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tr-TR" sz="1800" b="1" i="0" u="none" strike="noStrike" dirty="0">
                          <a:solidFill>
                            <a:schemeClr val="bg1"/>
                          </a:solidFill>
                          <a:effectLst/>
                          <a:latin typeface="Calibri" pitchFamily="34" charset="0"/>
                          <a:cs typeface="Calibri" pitchFamily="34" charset="0"/>
                        </a:rPr>
                        <a:t>Açıklama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488897">
                <a:tc>
                  <a:txBody>
                    <a:bodyPr/>
                    <a:lstStyle/>
                    <a:p>
                      <a:pPr algn="ctr" fontAlgn="ctr"/>
                      <a:r>
                        <a:rPr lang="tr-TR" sz="1800" b="1" i="0" u="none" strike="noStrike" dirty="0">
                          <a:solidFill>
                            <a:srgbClr val="000000"/>
                          </a:solidFill>
                          <a:effectLst/>
                          <a:latin typeface="Calibri" pitchFamily="34" charset="0"/>
                          <a:cs typeface="Calibri"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Sağlık Yönetimi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Fatma Banu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Beyaz Sipahi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Doçent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33,600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a:solidFill>
                            <a:srgbClr val="000000"/>
                          </a:solidFill>
                          <a:effectLst/>
                          <a:latin typeface="Calibri" pitchFamily="34" charset="0"/>
                          <a:cs typeface="Calibri" pitchFamily="34" charset="0"/>
                        </a:rPr>
                        <a:t>33,600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897">
                <a:tc>
                  <a:txBody>
                    <a:bodyPr/>
                    <a:lstStyle/>
                    <a:p>
                      <a:pPr algn="ctr" fontAlgn="ctr"/>
                      <a:r>
                        <a:rPr lang="tr-TR" sz="1800" b="1" i="0" u="none" strike="noStrike">
                          <a:solidFill>
                            <a:srgbClr val="000000"/>
                          </a:solidFill>
                          <a:effectLst/>
                          <a:latin typeface="Calibri" pitchFamily="34" charset="0"/>
                          <a:cs typeface="Calibri"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Sağlık Yönetimi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Şükrü Anıl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Toygar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Doçent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49,500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49,500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8663">
                <a:tc>
                  <a:txBody>
                    <a:bodyPr/>
                    <a:lstStyle/>
                    <a:p>
                      <a:pPr algn="ctr" fontAlgn="ctr"/>
                      <a:r>
                        <a:rPr lang="tr-TR" sz="1800" b="1" i="0" u="none" strike="noStrike">
                          <a:solidFill>
                            <a:srgbClr val="000000"/>
                          </a:solidFill>
                          <a:effectLst/>
                          <a:latin typeface="Calibri" pitchFamily="34" charset="0"/>
                          <a:cs typeface="Calibri"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Sağlık Yönetimi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Sait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Söyler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Doktor Öğretim Üyesi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7148">
                <a:tc>
                  <a:txBody>
                    <a:bodyPr/>
                    <a:lstStyle/>
                    <a:p>
                      <a:pPr algn="ctr" fontAlgn="ctr"/>
                      <a:r>
                        <a:rPr lang="tr-TR" sz="1800" b="1" i="0" u="none" strike="noStrike">
                          <a:solidFill>
                            <a:srgbClr val="000000"/>
                          </a:solidFill>
                          <a:effectLst/>
                          <a:latin typeface="Calibri" pitchFamily="34" charset="0"/>
                          <a:cs typeface="Calibri"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Sağlık Yönetimi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Doğancan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Çavmak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a:solidFill>
                            <a:srgbClr val="000000"/>
                          </a:solidFill>
                          <a:effectLst/>
                          <a:latin typeface="Calibri" pitchFamily="34" charset="0"/>
                          <a:cs typeface="Calibri" pitchFamily="34" charset="0"/>
                        </a:rPr>
                        <a:t>Doktor Öğretim Üyesi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1800" b="1" i="0" u="none" strike="noStrike" dirty="0">
                          <a:solidFill>
                            <a:srgbClr val="000000"/>
                          </a:solidFill>
                          <a:effectLst/>
                          <a:latin typeface="Calibri" pitchFamily="34" charset="0"/>
                          <a:cs typeface="Calibri" pitchFamily="34" charset="0"/>
                        </a:rPr>
                        <a:t>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800" b="1" i="0" u="none" strike="noStrike" dirty="0">
                          <a:solidFill>
                            <a:srgbClr val="000000"/>
                          </a:solidFill>
                          <a:effectLst/>
                          <a:latin typeface="Calibri" pitchFamily="34" charset="0"/>
                          <a:cs typeface="Calibri"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65087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4"/>
          <p:cNvSpPr txBox="1">
            <a:spLocks noGrp="1"/>
          </p:cNvSpPr>
          <p:nvPr>
            <p:ph type="title"/>
          </p:nvPr>
        </p:nvSpPr>
        <p:spPr>
          <a:xfrm>
            <a:off x="2984938" y="219076"/>
            <a:ext cx="8513379" cy="615553"/>
          </a:xfrm>
          <a:prstGeom prst="rect">
            <a:avLst/>
          </a:prstGeom>
          <a:noFill/>
          <a:ln>
            <a:noFill/>
          </a:ln>
        </p:spPr>
        <p:txBody>
          <a:bodyPr spcFirstLastPara="1" wrap="square" lIns="0" tIns="0" rIns="0" bIns="0" anchor="ctr" anchorCtr="0">
            <a:spAutoFit/>
          </a:bodyPr>
          <a:lstStyle/>
          <a:p>
            <a:pPr marL="106679" lvl="0" indent="0" algn="r" rtl="0">
              <a:lnSpc>
                <a:spcPct val="100000"/>
              </a:lnSpc>
              <a:spcBef>
                <a:spcPts val="0"/>
              </a:spcBef>
              <a:spcAft>
                <a:spcPts val="0"/>
              </a:spcAft>
              <a:buClr>
                <a:schemeClr val="lt1"/>
              </a:buClr>
              <a:buSzPts val="4000"/>
              <a:buFont typeface="Times New Roman"/>
              <a:buNone/>
            </a:pPr>
            <a:r>
              <a:rPr lang="tr-TR" sz="4000" b="1" dirty="0" smtClean="0">
                <a:solidFill>
                  <a:schemeClr val="lt1"/>
                </a:solidFill>
                <a:latin typeface="Times New Roman"/>
                <a:ea typeface="Times New Roman"/>
                <a:cs typeface="Times New Roman"/>
                <a:sym typeface="Times New Roman"/>
              </a:rPr>
              <a:t>Projeler</a:t>
            </a:r>
            <a:endParaRPr sz="4000" b="1" dirty="0">
              <a:latin typeface="Times New Roman"/>
              <a:ea typeface="Times New Roman"/>
              <a:cs typeface="Times New Roman"/>
              <a:sym typeface="Times New Roman"/>
            </a:endParaRPr>
          </a:p>
        </p:txBody>
      </p:sp>
      <p:sp>
        <p:nvSpPr>
          <p:cNvPr id="256" name="Google Shape;256;p24"/>
          <p:cNvSpPr txBox="1"/>
          <p:nvPr/>
        </p:nvSpPr>
        <p:spPr>
          <a:xfrm>
            <a:off x="319489" y="1000113"/>
            <a:ext cx="10853335" cy="369332"/>
          </a:xfrm>
          <a:prstGeom prst="rect">
            <a:avLst/>
          </a:prstGeom>
          <a:noFill/>
          <a:ln>
            <a:noFill/>
          </a:ln>
        </p:spPr>
        <p:txBody>
          <a:bodyPr spcFirstLastPara="1" wrap="square" lIns="0" tIns="0" rIns="0" bIns="0" anchor="t" anchorCtr="0">
            <a:spAutoFit/>
          </a:bodyPr>
          <a:lstStyle/>
          <a:p>
            <a:pPr marL="12700" algn="ctr"/>
            <a:r>
              <a:rPr lang="tr-TR" sz="2400" b="1" dirty="0">
                <a:latin typeface="Calibri"/>
                <a:ea typeface="Calibri"/>
                <a:cs typeface="Calibri"/>
                <a:sym typeface="Calibri"/>
              </a:rPr>
              <a:t>TÜBİTAK 1002-A Proje </a:t>
            </a:r>
            <a:r>
              <a:rPr lang="tr-TR" sz="2400" b="1" dirty="0" smtClean="0">
                <a:latin typeface="Calibri"/>
                <a:ea typeface="Calibri"/>
                <a:cs typeface="Calibri"/>
                <a:sym typeface="Calibri"/>
              </a:rPr>
              <a:t>Desteği- </a:t>
            </a:r>
            <a:r>
              <a:rPr lang="tr-TR" sz="2400" b="1" dirty="0" smtClean="0">
                <a:solidFill>
                  <a:srgbClr val="FF0000"/>
                </a:solidFill>
                <a:latin typeface="Calibri"/>
                <a:ea typeface="Calibri"/>
                <a:cs typeface="Calibri"/>
                <a:sym typeface="Calibri"/>
              </a:rPr>
              <a:t>Başladı</a:t>
            </a:r>
            <a:endParaRPr sz="2400" dirty="0">
              <a:solidFill>
                <a:srgbClr val="FF0000"/>
              </a:solidFill>
              <a:latin typeface="Calibri"/>
              <a:ea typeface="Calibri"/>
              <a:cs typeface="Calibri"/>
              <a:sym typeface="Calibri"/>
            </a:endParaRPr>
          </a:p>
        </p:txBody>
      </p:sp>
      <p:graphicFrame>
        <p:nvGraphicFramePr>
          <p:cNvPr id="257" name="Google Shape;257;p24"/>
          <p:cNvGraphicFramePr/>
          <p:nvPr>
            <p:extLst>
              <p:ext uri="{D42A27DB-BD31-4B8C-83A1-F6EECF244321}">
                <p14:modId xmlns:p14="http://schemas.microsoft.com/office/powerpoint/2010/main" val="3055107409"/>
              </p:ext>
            </p:extLst>
          </p:nvPr>
        </p:nvGraphicFramePr>
        <p:xfrm>
          <a:off x="800101" y="1757363"/>
          <a:ext cx="4500562" cy="3957637"/>
        </p:xfrm>
        <a:graphic>
          <a:graphicData uri="http://schemas.openxmlformats.org/drawingml/2006/table">
            <a:tbl>
              <a:tblPr firstRow="1" bandRow="1">
                <a:noFill/>
                <a:tableStyleId>{074D2761-8C8F-4BBB-AE9D-F41860ECA44A}</a:tableStyleId>
              </a:tblPr>
              <a:tblGrid>
                <a:gridCol w="4500562">
                  <a:extLst>
                    <a:ext uri="{9D8B030D-6E8A-4147-A177-3AD203B41FA5}">
                      <a16:colId xmlns:a16="http://schemas.microsoft.com/office/drawing/2014/main" xmlns="" val="20000"/>
                    </a:ext>
                  </a:extLst>
                </a:gridCol>
              </a:tblGrid>
              <a:tr h="3957637">
                <a:tc>
                  <a:txBody>
                    <a:bodyPr/>
                    <a:lstStyle/>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a:solidFill>
                            <a:srgbClr val="000000"/>
                          </a:solidFill>
                          <a:latin typeface="Calibri"/>
                          <a:ea typeface="Calibri"/>
                          <a:cs typeface="Calibri"/>
                          <a:sym typeface="Arial"/>
                        </a:rPr>
                        <a:t>Proje Başlığı: Sağlık Hizmetlerinde </a:t>
                      </a:r>
                      <a:r>
                        <a:rPr lang="tr-TR" sz="1800" b="1" i="0" u="none" strike="noStrike" cap="none" dirty="0" err="1">
                          <a:solidFill>
                            <a:srgbClr val="000000"/>
                          </a:solidFill>
                          <a:latin typeface="Calibri"/>
                          <a:ea typeface="Calibri"/>
                          <a:cs typeface="Calibri"/>
                          <a:sym typeface="Arial"/>
                        </a:rPr>
                        <a:t>İnformal</a:t>
                      </a:r>
                      <a:r>
                        <a:rPr lang="tr-TR" sz="1800" b="1" i="0" u="none" strike="noStrike" cap="none" dirty="0">
                          <a:solidFill>
                            <a:srgbClr val="000000"/>
                          </a:solidFill>
                          <a:latin typeface="Calibri"/>
                          <a:ea typeface="Calibri"/>
                          <a:cs typeface="Calibri"/>
                          <a:sym typeface="Arial"/>
                        </a:rPr>
                        <a:t> Ödemelerin Topluma Olan Etkileri Çerçevesinde Analiz Edilmesi ve İyileştirme Politikalarının Geliştirilmesi: Mersin </a:t>
                      </a:r>
                      <a:r>
                        <a:rPr lang="tr-TR" sz="1800" b="1" i="0" u="none" strike="noStrike" cap="none" dirty="0" smtClean="0">
                          <a:solidFill>
                            <a:srgbClr val="000000"/>
                          </a:solidFill>
                          <a:latin typeface="Calibri"/>
                          <a:ea typeface="Calibri"/>
                          <a:cs typeface="Calibri"/>
                          <a:sym typeface="Arial"/>
                        </a:rPr>
                        <a:t>Örneği</a:t>
                      </a:r>
                    </a:p>
                    <a:p>
                      <a:pPr marL="12700" marR="0" lvl="0" indent="0" algn="l" rtl="0">
                        <a:lnSpc>
                          <a:spcPct val="100000"/>
                        </a:lnSpc>
                        <a:spcBef>
                          <a:spcPts val="0"/>
                        </a:spcBef>
                        <a:spcAft>
                          <a:spcPts val="0"/>
                        </a:spcAft>
                        <a:buClr>
                          <a:srgbClr val="000000"/>
                        </a:buClr>
                        <a:buSzPts val="1100"/>
                        <a:buFont typeface="Arial"/>
                        <a:buNone/>
                      </a:pPr>
                      <a:endParaRPr sz="1800" b="1" i="0" u="none" strike="noStrike" cap="none" dirty="0">
                        <a:solidFill>
                          <a:srgbClr val="000000"/>
                        </a:solidFill>
                        <a:latin typeface="Calibri"/>
                        <a:ea typeface="Calibri"/>
                        <a:cs typeface="Calibri"/>
                        <a:sym typeface="Arial"/>
                      </a:endParaRPr>
                    </a:p>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a:solidFill>
                            <a:srgbClr val="000000"/>
                          </a:solidFill>
                          <a:latin typeface="Calibri"/>
                          <a:ea typeface="Calibri"/>
                          <a:cs typeface="Calibri"/>
                          <a:sym typeface="Arial"/>
                        </a:rPr>
                        <a:t>Proje Yürütücüsü: </a:t>
                      </a:r>
                      <a:endParaRPr lang="tr-TR" sz="1800" b="1" i="0" u="none" strike="noStrike" cap="none" dirty="0" smtClean="0">
                        <a:solidFill>
                          <a:srgbClr val="000000"/>
                        </a:solidFill>
                        <a:latin typeface="Calibri"/>
                        <a:ea typeface="Calibri"/>
                        <a:cs typeface="Calibri"/>
                        <a:sym typeface="Arial"/>
                      </a:endParaRPr>
                    </a:p>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smtClean="0">
                          <a:solidFill>
                            <a:srgbClr val="000000"/>
                          </a:solidFill>
                          <a:latin typeface="Calibri"/>
                          <a:ea typeface="Calibri"/>
                          <a:cs typeface="Calibri"/>
                          <a:sym typeface="Arial"/>
                        </a:rPr>
                        <a:t>Dr</a:t>
                      </a:r>
                      <a:r>
                        <a:rPr lang="tr-TR" sz="1800" b="1" i="0" u="none" strike="noStrike" cap="none" dirty="0">
                          <a:solidFill>
                            <a:srgbClr val="000000"/>
                          </a:solidFill>
                          <a:latin typeface="Calibri"/>
                          <a:ea typeface="Calibri"/>
                          <a:cs typeface="Calibri"/>
                          <a:sym typeface="Arial"/>
                        </a:rPr>
                        <a:t>. </a:t>
                      </a:r>
                      <a:r>
                        <a:rPr lang="tr-TR" sz="1800" b="1" i="0" u="none" strike="noStrike" cap="none" dirty="0" err="1">
                          <a:solidFill>
                            <a:srgbClr val="000000"/>
                          </a:solidFill>
                          <a:latin typeface="Calibri"/>
                          <a:ea typeface="Calibri"/>
                          <a:cs typeface="Calibri"/>
                          <a:sym typeface="Arial"/>
                        </a:rPr>
                        <a:t>Öğr</a:t>
                      </a:r>
                      <a:r>
                        <a:rPr lang="tr-TR" sz="1800" b="1" i="0" u="none" strike="noStrike" cap="none" dirty="0">
                          <a:solidFill>
                            <a:srgbClr val="000000"/>
                          </a:solidFill>
                          <a:latin typeface="Calibri"/>
                          <a:ea typeface="Calibri"/>
                          <a:cs typeface="Calibri"/>
                          <a:sym typeface="Arial"/>
                        </a:rPr>
                        <a:t>. Üyesi </a:t>
                      </a:r>
                      <a:r>
                        <a:rPr lang="tr-TR" sz="1800" b="1" i="0" u="none" strike="noStrike" cap="none" dirty="0" err="1">
                          <a:solidFill>
                            <a:srgbClr val="000000"/>
                          </a:solidFill>
                          <a:latin typeface="Calibri"/>
                          <a:ea typeface="Calibri"/>
                          <a:cs typeface="Calibri"/>
                          <a:sym typeface="Arial"/>
                        </a:rPr>
                        <a:t>Doğancan</a:t>
                      </a:r>
                      <a:r>
                        <a:rPr lang="tr-TR" sz="1800" b="1" i="0" u="none" strike="noStrike" cap="none" dirty="0">
                          <a:solidFill>
                            <a:srgbClr val="000000"/>
                          </a:solidFill>
                          <a:latin typeface="Calibri"/>
                          <a:ea typeface="Calibri"/>
                          <a:cs typeface="Calibri"/>
                          <a:sym typeface="Arial"/>
                        </a:rPr>
                        <a:t> ÇAVMAK</a:t>
                      </a:r>
                      <a:br>
                        <a:rPr lang="tr-TR" sz="1800" b="1" i="0" u="none" strike="noStrike" cap="none" dirty="0">
                          <a:solidFill>
                            <a:srgbClr val="000000"/>
                          </a:solidFill>
                          <a:latin typeface="Calibri"/>
                          <a:ea typeface="Calibri"/>
                          <a:cs typeface="Calibri"/>
                          <a:sym typeface="Arial"/>
                        </a:rPr>
                      </a:br>
                      <a:r>
                        <a:rPr lang="tr-TR" sz="1800" b="1" i="0" u="none" strike="noStrike" cap="none" dirty="0">
                          <a:solidFill>
                            <a:srgbClr val="000000"/>
                          </a:solidFill>
                          <a:latin typeface="Calibri"/>
                          <a:ea typeface="Calibri"/>
                          <a:cs typeface="Calibri"/>
                          <a:sym typeface="Arial"/>
                        </a:rPr>
                        <a:t>Araştırmacılar: </a:t>
                      </a:r>
                      <a:endParaRPr lang="tr-TR" sz="1800" b="1" i="0" u="none" strike="noStrike" cap="none" dirty="0" smtClean="0">
                        <a:solidFill>
                          <a:srgbClr val="000000"/>
                        </a:solidFill>
                        <a:latin typeface="Calibri"/>
                        <a:ea typeface="Calibri"/>
                        <a:cs typeface="Calibri"/>
                        <a:sym typeface="Arial"/>
                      </a:endParaRPr>
                    </a:p>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smtClean="0">
                          <a:solidFill>
                            <a:srgbClr val="000000"/>
                          </a:solidFill>
                          <a:latin typeface="Calibri"/>
                          <a:ea typeface="Calibri"/>
                          <a:cs typeface="Calibri"/>
                          <a:sym typeface="Arial"/>
                        </a:rPr>
                        <a:t>Dr</a:t>
                      </a:r>
                      <a:r>
                        <a:rPr lang="tr-TR" sz="1800" b="1" i="0" u="none" strike="noStrike" cap="none" dirty="0">
                          <a:solidFill>
                            <a:srgbClr val="000000"/>
                          </a:solidFill>
                          <a:latin typeface="Calibri"/>
                          <a:ea typeface="Calibri"/>
                          <a:cs typeface="Calibri"/>
                          <a:sym typeface="Arial"/>
                        </a:rPr>
                        <a:t>. </a:t>
                      </a:r>
                      <a:r>
                        <a:rPr lang="tr-TR" sz="1800" b="1" i="0" u="none" strike="noStrike" cap="none" dirty="0" err="1">
                          <a:solidFill>
                            <a:srgbClr val="000000"/>
                          </a:solidFill>
                          <a:latin typeface="Calibri"/>
                          <a:ea typeface="Calibri"/>
                          <a:cs typeface="Calibri"/>
                          <a:sym typeface="Arial"/>
                        </a:rPr>
                        <a:t>Öğr</a:t>
                      </a:r>
                      <a:r>
                        <a:rPr lang="tr-TR" sz="1800" b="1" i="0" u="none" strike="noStrike" cap="none" dirty="0">
                          <a:solidFill>
                            <a:srgbClr val="000000"/>
                          </a:solidFill>
                          <a:latin typeface="Calibri"/>
                          <a:ea typeface="Calibri"/>
                          <a:cs typeface="Calibri"/>
                          <a:sym typeface="Arial"/>
                        </a:rPr>
                        <a:t>. Üyesi Sait </a:t>
                      </a:r>
                      <a:r>
                        <a:rPr lang="tr-TR" sz="1800" b="1" i="0" u="none" strike="noStrike" cap="none" dirty="0" smtClean="0">
                          <a:solidFill>
                            <a:srgbClr val="000000"/>
                          </a:solidFill>
                          <a:latin typeface="Calibri"/>
                          <a:ea typeface="Calibri"/>
                          <a:cs typeface="Calibri"/>
                          <a:sym typeface="Arial"/>
                        </a:rPr>
                        <a:t>SÖYLER </a:t>
                      </a:r>
                    </a:p>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smtClean="0">
                          <a:solidFill>
                            <a:srgbClr val="000000"/>
                          </a:solidFill>
                          <a:latin typeface="Calibri"/>
                          <a:ea typeface="Calibri"/>
                          <a:cs typeface="Calibri"/>
                          <a:sym typeface="Arial"/>
                        </a:rPr>
                        <a:t>Doç</a:t>
                      </a:r>
                      <a:r>
                        <a:rPr lang="tr-TR" sz="1800" b="1" i="0" u="none" strike="noStrike" cap="none" dirty="0">
                          <a:solidFill>
                            <a:srgbClr val="000000"/>
                          </a:solidFill>
                          <a:latin typeface="Calibri"/>
                          <a:ea typeface="Calibri"/>
                          <a:cs typeface="Calibri"/>
                          <a:sym typeface="Arial"/>
                        </a:rPr>
                        <a:t>. Dr. Gülpembe OĞUZHAN</a:t>
                      </a:r>
                      <a:endParaRPr sz="1800" b="1" i="0" u="none" strike="noStrike" cap="none" dirty="0">
                        <a:solidFill>
                          <a:srgbClr val="000000"/>
                        </a:solidFill>
                        <a:latin typeface="Calibri"/>
                        <a:ea typeface="Calibri"/>
                        <a:cs typeface="Calibri"/>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pic>
        <p:nvPicPr>
          <p:cNvPr id="258" name="Google Shape;258;p24"/>
          <p:cNvPicPr preferRelativeResize="0"/>
          <p:nvPr/>
        </p:nvPicPr>
        <p:blipFill>
          <a:blip r:embed="rId3">
            <a:alphaModFix/>
          </a:blip>
          <a:stretch>
            <a:fillRect/>
          </a:stretch>
        </p:blipFill>
        <p:spPr>
          <a:xfrm>
            <a:off x="5559793" y="1757364"/>
            <a:ext cx="5268793" cy="3971924"/>
          </a:xfrm>
          <a:prstGeom prst="rect">
            <a:avLst/>
          </a:prstGeom>
          <a:noFill/>
          <a:ln>
            <a:noFill/>
          </a:ln>
        </p:spPr>
      </p:pic>
    </p:spTree>
    <p:extLst>
      <p:ext uri="{BB962C8B-B14F-4D97-AF65-F5344CB8AC3E}">
        <p14:creationId xmlns:p14="http://schemas.microsoft.com/office/powerpoint/2010/main" val="992399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23"/>
          <p:cNvSpPr txBox="1"/>
          <p:nvPr/>
        </p:nvSpPr>
        <p:spPr>
          <a:xfrm>
            <a:off x="236347" y="1182624"/>
            <a:ext cx="10881910" cy="369332"/>
          </a:xfrm>
          <a:prstGeom prst="rect">
            <a:avLst/>
          </a:prstGeom>
          <a:noFill/>
          <a:ln>
            <a:noFill/>
          </a:ln>
        </p:spPr>
        <p:txBody>
          <a:bodyPr spcFirstLastPara="1" wrap="square" lIns="0" tIns="0" rIns="0" bIns="0" anchor="t" anchorCtr="0">
            <a:spAutoFit/>
          </a:bodyPr>
          <a:lstStyle/>
          <a:p>
            <a:pPr marL="12700" marR="0" lvl="0" indent="0" algn="ctr" rtl="0">
              <a:lnSpc>
                <a:spcPct val="100000"/>
              </a:lnSpc>
              <a:spcBef>
                <a:spcPts val="0"/>
              </a:spcBef>
              <a:spcAft>
                <a:spcPts val="0"/>
              </a:spcAft>
              <a:buNone/>
            </a:pPr>
            <a:r>
              <a:rPr lang="tr-TR" sz="2400" b="1" dirty="0">
                <a:solidFill>
                  <a:schemeClr val="dk1"/>
                </a:solidFill>
                <a:latin typeface="Calibri"/>
                <a:ea typeface="Calibri"/>
                <a:cs typeface="Calibri"/>
                <a:sym typeface="Calibri"/>
              </a:rPr>
              <a:t>TÜBİTAK 2219 Yurtdışı Doktora Sonrası Araştırma </a:t>
            </a:r>
            <a:r>
              <a:rPr lang="tr-TR" sz="2400" b="1" dirty="0" smtClean="0">
                <a:solidFill>
                  <a:schemeClr val="dk1"/>
                </a:solidFill>
                <a:latin typeface="Calibri"/>
                <a:ea typeface="Calibri"/>
                <a:cs typeface="Calibri"/>
                <a:sym typeface="Calibri"/>
              </a:rPr>
              <a:t>Bursu- </a:t>
            </a:r>
            <a:r>
              <a:rPr lang="tr-TR" sz="2400" b="1" dirty="0" smtClean="0">
                <a:solidFill>
                  <a:srgbClr val="FF0000"/>
                </a:solidFill>
                <a:latin typeface="Calibri"/>
                <a:ea typeface="Calibri"/>
                <a:cs typeface="Calibri"/>
                <a:sym typeface="Calibri"/>
              </a:rPr>
              <a:t>Tamamlandı</a:t>
            </a:r>
            <a:endParaRPr sz="2400" dirty="0">
              <a:solidFill>
                <a:srgbClr val="FF0000"/>
              </a:solidFill>
              <a:latin typeface="Calibri"/>
              <a:ea typeface="Calibri"/>
              <a:cs typeface="Calibri"/>
              <a:sym typeface="Calibri"/>
            </a:endParaRPr>
          </a:p>
        </p:txBody>
      </p:sp>
      <p:graphicFrame>
        <p:nvGraphicFramePr>
          <p:cNvPr id="6" name="Tablo 5"/>
          <p:cNvGraphicFramePr>
            <a:graphicFrameLocks noGrp="1"/>
          </p:cNvGraphicFramePr>
          <p:nvPr>
            <p:extLst>
              <p:ext uri="{D42A27DB-BD31-4B8C-83A1-F6EECF244321}">
                <p14:modId xmlns:p14="http://schemas.microsoft.com/office/powerpoint/2010/main" val="2818374627"/>
              </p:ext>
            </p:extLst>
          </p:nvPr>
        </p:nvGraphicFramePr>
        <p:xfrm>
          <a:off x="985837" y="1700212"/>
          <a:ext cx="5043487" cy="3783013"/>
        </p:xfrm>
        <a:graphic>
          <a:graphicData uri="http://schemas.openxmlformats.org/drawingml/2006/table">
            <a:tbl>
              <a:tblPr firstRow="1" bandRow="1">
                <a:noFill/>
              </a:tblPr>
              <a:tblGrid>
                <a:gridCol w="5043487"/>
              </a:tblGrid>
              <a:tr h="3783013">
                <a:tc>
                  <a:txBody>
                    <a:bodyPr/>
                    <a:lstStyle/>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smtClean="0">
                          <a:solidFill>
                            <a:srgbClr val="000000"/>
                          </a:solidFill>
                          <a:latin typeface="Calibri"/>
                          <a:ea typeface="Calibri"/>
                          <a:cs typeface="Calibri"/>
                          <a:sym typeface="Times New Roman"/>
                        </a:rPr>
                        <a:t>Proje Başlığı: Hollanda'da </a:t>
                      </a:r>
                      <a:r>
                        <a:rPr lang="tr-TR" sz="1800" b="1" i="0" u="none" strike="noStrike" cap="none" dirty="0">
                          <a:solidFill>
                            <a:srgbClr val="000000"/>
                          </a:solidFill>
                          <a:latin typeface="Calibri"/>
                          <a:ea typeface="Calibri"/>
                          <a:cs typeface="Calibri"/>
                          <a:sym typeface="Times New Roman"/>
                        </a:rPr>
                        <a:t>yaşayan Türk göçmenlerin Hollanda'ya olan sosyal entegrasyon düzeylerinin, Hollanda'daki sağlık hizmetlerine erişim düzeylerine ve sağlık hizmetini Türkiye'de alma eğilimlerine olan etkisinin </a:t>
                      </a:r>
                      <a:r>
                        <a:rPr lang="tr-TR" sz="1800" b="1" i="0" u="none" strike="noStrike" cap="none" dirty="0" smtClean="0">
                          <a:solidFill>
                            <a:srgbClr val="000000"/>
                          </a:solidFill>
                          <a:latin typeface="Calibri"/>
                          <a:ea typeface="Calibri"/>
                          <a:cs typeface="Calibri"/>
                          <a:sym typeface="Times New Roman"/>
                        </a:rPr>
                        <a:t>belirlenmesi</a:t>
                      </a:r>
                    </a:p>
                    <a:p>
                      <a:pPr marL="12700" marR="0" lvl="0" indent="0" algn="l" rtl="0">
                        <a:lnSpc>
                          <a:spcPct val="100000"/>
                        </a:lnSpc>
                        <a:spcBef>
                          <a:spcPts val="0"/>
                        </a:spcBef>
                        <a:spcAft>
                          <a:spcPts val="0"/>
                        </a:spcAft>
                        <a:buClr>
                          <a:srgbClr val="000000"/>
                        </a:buClr>
                        <a:buSzPts val="1100"/>
                        <a:buFont typeface="Arial"/>
                        <a:buNone/>
                      </a:pPr>
                      <a:endParaRPr lang="tr-TR" sz="1800" b="1" i="0" u="none" strike="noStrike" cap="none" dirty="0" smtClean="0">
                        <a:solidFill>
                          <a:srgbClr val="000000"/>
                        </a:solidFill>
                        <a:latin typeface="Calibri"/>
                        <a:ea typeface="Calibri"/>
                        <a:cs typeface="Calibri"/>
                        <a:sym typeface="Times New Roman"/>
                      </a:endParaRPr>
                    </a:p>
                    <a:p>
                      <a:pPr marL="12700" marR="0" lvl="0" indent="0" algn="l" rtl="0">
                        <a:lnSpc>
                          <a:spcPct val="100000"/>
                        </a:lnSpc>
                        <a:spcBef>
                          <a:spcPts val="0"/>
                        </a:spcBef>
                        <a:spcAft>
                          <a:spcPts val="0"/>
                        </a:spcAft>
                        <a:buClr>
                          <a:srgbClr val="000000"/>
                        </a:buClr>
                        <a:buSzPts val="1100"/>
                        <a:buFont typeface="Arial"/>
                        <a:buNone/>
                      </a:pPr>
                      <a:r>
                        <a:rPr lang="tr-TR" sz="1800" b="1" i="0" u="none" strike="noStrike" cap="none" dirty="0" smtClean="0">
                          <a:solidFill>
                            <a:srgbClr val="000000"/>
                          </a:solidFill>
                          <a:latin typeface="Calibri"/>
                          <a:ea typeface="Calibri"/>
                          <a:cs typeface="Calibri"/>
                          <a:sym typeface="Times New Roman"/>
                        </a:rPr>
                        <a:t>Doç. Dr. Şükrü Anıl TOYGAR</a:t>
                      </a:r>
                      <a:endParaRPr sz="1800" b="1" i="0" u="none" strike="noStrike" cap="none" dirty="0">
                        <a:solidFill>
                          <a:srgbClr val="000000"/>
                        </a:solidFill>
                        <a:latin typeface="Calibri"/>
                        <a:ea typeface="Calibri"/>
                        <a:cs typeface="Calibri"/>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r>
            </a:tbl>
          </a:graphicData>
        </a:graphic>
      </p:graphicFrame>
      <p:pic>
        <p:nvPicPr>
          <p:cNvPr id="13314" name="Picture 2" descr="https://lh7-rt.googleusercontent.com/slidesz/AGV_vUcisk55b2u9pCq_sh6FO4Gp3z3ZmjmHd3CQGFeN0suDaUI7blW28lx-6VMG_FZcHkgcvL2V9_eSynXdqsXpFDxTcfOAsb99Hw_1sfVZ6YkAxV1r6cb7uaX8Afj2Q34VdEUXyZ7wRV1KpkWVbR1DPqVntH6OJDstVbmiSx-WurQJsXw2WGSfYm8=s2048?key=n5UJzqZpGnwUzuLyc9pi2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264" y="1700211"/>
            <a:ext cx="4209649" cy="378301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55;p24"/>
          <p:cNvSpPr txBox="1">
            <a:spLocks noGrp="1"/>
          </p:cNvSpPr>
          <p:nvPr>
            <p:ph type="title"/>
          </p:nvPr>
        </p:nvSpPr>
        <p:spPr>
          <a:xfrm>
            <a:off x="2984938" y="219076"/>
            <a:ext cx="8513379" cy="615553"/>
          </a:xfrm>
          <a:prstGeom prst="rect">
            <a:avLst/>
          </a:prstGeom>
          <a:noFill/>
          <a:ln>
            <a:noFill/>
          </a:ln>
        </p:spPr>
        <p:txBody>
          <a:bodyPr spcFirstLastPara="1" wrap="square" lIns="0" tIns="0" rIns="0" bIns="0" anchor="ctr" anchorCtr="0">
            <a:spAutoFit/>
          </a:bodyPr>
          <a:lstStyle/>
          <a:p>
            <a:pPr marL="106679" lvl="0" indent="0" algn="r" rtl="0">
              <a:lnSpc>
                <a:spcPct val="100000"/>
              </a:lnSpc>
              <a:spcBef>
                <a:spcPts val="0"/>
              </a:spcBef>
              <a:spcAft>
                <a:spcPts val="0"/>
              </a:spcAft>
              <a:buClr>
                <a:schemeClr val="lt1"/>
              </a:buClr>
              <a:buSzPts val="4000"/>
              <a:buFont typeface="Times New Roman"/>
              <a:buNone/>
            </a:pPr>
            <a:r>
              <a:rPr lang="tr-TR" sz="4000" b="1" dirty="0" smtClean="0">
                <a:solidFill>
                  <a:schemeClr val="lt1"/>
                </a:solidFill>
                <a:latin typeface="Times New Roman"/>
                <a:ea typeface="Times New Roman"/>
                <a:cs typeface="Times New Roman"/>
                <a:sym typeface="Times New Roman"/>
              </a:rPr>
              <a:t>Projeler</a:t>
            </a:r>
            <a:endParaRPr sz="40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03193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2984938" y="219076"/>
            <a:ext cx="8513379" cy="615553"/>
          </a:xfrm>
          <a:prstGeom prst="rect">
            <a:avLst/>
          </a:prstGeom>
          <a:noFill/>
          <a:ln>
            <a:noFill/>
          </a:ln>
        </p:spPr>
        <p:txBody>
          <a:bodyPr spcFirstLastPara="1" wrap="square" lIns="0" tIns="0" rIns="0" bIns="0" anchor="ctr" anchorCtr="0">
            <a:spAutoFit/>
          </a:bodyPr>
          <a:lstStyle/>
          <a:p>
            <a:pPr marL="106679" lvl="0" indent="0" algn="r" rtl="0">
              <a:lnSpc>
                <a:spcPct val="100000"/>
              </a:lnSpc>
              <a:spcBef>
                <a:spcPts val="0"/>
              </a:spcBef>
              <a:spcAft>
                <a:spcPts val="0"/>
              </a:spcAft>
              <a:buClr>
                <a:schemeClr val="lt1"/>
              </a:buClr>
              <a:buSzPts val="4000"/>
              <a:buFont typeface="Times New Roman"/>
              <a:buNone/>
            </a:pPr>
            <a:r>
              <a:rPr lang="tr-TR" sz="4000" b="1" dirty="0" smtClean="0">
                <a:solidFill>
                  <a:schemeClr val="lt1"/>
                </a:solidFill>
                <a:latin typeface="Times New Roman"/>
                <a:ea typeface="Times New Roman"/>
                <a:cs typeface="Times New Roman"/>
                <a:sym typeface="Times New Roman"/>
              </a:rPr>
              <a:t>Projeler</a:t>
            </a:r>
            <a:endParaRPr sz="4000" b="1" dirty="0">
              <a:latin typeface="Times New Roman"/>
              <a:ea typeface="Times New Roman"/>
              <a:cs typeface="Times New Roman"/>
              <a:sym typeface="Times New Roman"/>
            </a:endParaRPr>
          </a:p>
        </p:txBody>
      </p:sp>
      <p:sp>
        <p:nvSpPr>
          <p:cNvPr id="248" name="Google Shape;248;p23"/>
          <p:cNvSpPr txBox="1"/>
          <p:nvPr/>
        </p:nvSpPr>
        <p:spPr>
          <a:xfrm>
            <a:off x="557213" y="1365873"/>
            <a:ext cx="10887075" cy="307777"/>
          </a:xfrm>
          <a:prstGeom prst="rect">
            <a:avLst/>
          </a:prstGeom>
          <a:solidFill>
            <a:schemeClr val="accent1">
              <a:lumMod val="20000"/>
              <a:lumOff val="80000"/>
            </a:schemeClr>
          </a:solidFill>
          <a:ln>
            <a:noFill/>
          </a:ln>
        </p:spPr>
        <p:txBody>
          <a:bodyPr spcFirstLastPara="1" wrap="square" lIns="0" tIns="0" rIns="0" bIns="0" anchor="t" anchorCtr="0">
            <a:spAutoFit/>
          </a:bodyPr>
          <a:lstStyle/>
          <a:p>
            <a:pPr marL="12700" algn="ctr"/>
            <a:r>
              <a:rPr lang="tr-TR" sz="2000" b="1" dirty="0">
                <a:latin typeface="Calibri"/>
                <a:ea typeface="Calibri"/>
                <a:cs typeface="Calibri"/>
                <a:sym typeface="Calibri"/>
              </a:rPr>
              <a:t>TÜBİTAK 2209-A Üniversite Öğrencileri Araştırma Projeleri Desteği</a:t>
            </a:r>
            <a:endParaRPr sz="2000" dirty="0">
              <a:latin typeface="Calibri"/>
              <a:ea typeface="Calibri"/>
              <a:cs typeface="Calibri"/>
              <a:sym typeface="Calibri"/>
            </a:endParaRPr>
          </a:p>
        </p:txBody>
      </p:sp>
      <p:graphicFrame>
        <p:nvGraphicFramePr>
          <p:cNvPr id="249" name="Google Shape;249;p23"/>
          <p:cNvGraphicFramePr/>
          <p:nvPr>
            <p:extLst>
              <p:ext uri="{D42A27DB-BD31-4B8C-83A1-F6EECF244321}">
                <p14:modId xmlns:p14="http://schemas.microsoft.com/office/powerpoint/2010/main" val="2300733408"/>
              </p:ext>
            </p:extLst>
          </p:nvPr>
        </p:nvGraphicFramePr>
        <p:xfrm>
          <a:off x="585787" y="1857375"/>
          <a:ext cx="10909508" cy="3673803"/>
        </p:xfrm>
        <a:graphic>
          <a:graphicData uri="http://schemas.openxmlformats.org/drawingml/2006/table">
            <a:tbl>
              <a:tblPr firstRow="1" bandRow="1">
                <a:noFill/>
                <a:tableStyleId>{074D2761-8C8F-4BBB-AE9D-F41860ECA44A}</a:tableStyleId>
              </a:tblPr>
              <a:tblGrid>
                <a:gridCol w="4665350">
                  <a:extLst>
                    <a:ext uri="{9D8B030D-6E8A-4147-A177-3AD203B41FA5}">
                      <a16:colId xmlns:a16="http://schemas.microsoft.com/office/drawing/2014/main" xmlns="" val="20000"/>
                    </a:ext>
                  </a:extLst>
                </a:gridCol>
                <a:gridCol w="1565346">
                  <a:extLst>
                    <a:ext uri="{9D8B030D-6E8A-4147-A177-3AD203B41FA5}">
                      <a16:colId xmlns:a16="http://schemas.microsoft.com/office/drawing/2014/main" xmlns="" val="20001"/>
                    </a:ext>
                  </a:extLst>
                </a:gridCol>
                <a:gridCol w="2339406">
                  <a:extLst>
                    <a:ext uri="{9D8B030D-6E8A-4147-A177-3AD203B41FA5}">
                      <a16:colId xmlns:a16="http://schemas.microsoft.com/office/drawing/2014/main" xmlns="" val="20002"/>
                    </a:ext>
                  </a:extLst>
                </a:gridCol>
                <a:gridCol w="2339406"/>
              </a:tblGrid>
              <a:tr h="515944">
                <a:tc>
                  <a:txBody>
                    <a:bodyPr/>
                    <a:lstStyle/>
                    <a:p>
                      <a:pPr marL="0" marR="0" lvl="0" indent="0" algn="l" rtl="0">
                        <a:lnSpc>
                          <a:spcPct val="100000"/>
                        </a:lnSpc>
                        <a:spcBef>
                          <a:spcPts val="0"/>
                        </a:spcBef>
                        <a:spcAft>
                          <a:spcPts val="0"/>
                        </a:spcAft>
                        <a:buNone/>
                      </a:pPr>
                      <a:r>
                        <a:rPr lang="tr-TR" sz="2000" b="1" dirty="0">
                          <a:solidFill>
                            <a:srgbClr val="FFFFFF"/>
                          </a:solidFill>
                          <a:latin typeface="Calibri" pitchFamily="34" charset="0"/>
                          <a:ea typeface="Times New Roman"/>
                          <a:cs typeface="Calibri" pitchFamily="34" charset="0"/>
                          <a:sym typeface="Times New Roman"/>
                        </a:rPr>
                        <a:t>Proje Konusu</a:t>
                      </a:r>
                      <a:endParaRPr sz="2000" dirty="0">
                        <a:latin typeface="Calibri" pitchFamily="34" charset="0"/>
                        <a:ea typeface="Times New Roman"/>
                        <a:cs typeface="Calibri" pitchFamily="34" charset="0"/>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None/>
                      </a:pPr>
                      <a:r>
                        <a:rPr lang="tr-TR" sz="2000" b="1" dirty="0">
                          <a:solidFill>
                            <a:srgbClr val="FFFFFF"/>
                          </a:solidFill>
                          <a:latin typeface="Calibri" pitchFamily="34" charset="0"/>
                          <a:ea typeface="Times New Roman"/>
                          <a:cs typeface="Calibri" pitchFamily="34" charset="0"/>
                          <a:sym typeface="Times New Roman"/>
                        </a:rPr>
                        <a:t>Yürütücü</a:t>
                      </a:r>
                      <a:endParaRPr sz="2000" dirty="0">
                        <a:latin typeface="Calibri" pitchFamily="34" charset="0"/>
                        <a:ea typeface="Times New Roman"/>
                        <a:cs typeface="Calibri" pitchFamily="34" charset="0"/>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None/>
                      </a:pPr>
                      <a:r>
                        <a:rPr lang="tr-TR" sz="2000" b="1" dirty="0">
                          <a:solidFill>
                            <a:srgbClr val="FFFFFF"/>
                          </a:solidFill>
                          <a:latin typeface="Calibri" pitchFamily="34" charset="0"/>
                          <a:ea typeface="Times New Roman"/>
                          <a:cs typeface="Calibri" pitchFamily="34" charset="0"/>
                          <a:sym typeface="Times New Roman"/>
                        </a:rPr>
                        <a:t>Danışman</a:t>
                      </a:r>
                      <a:endParaRPr sz="2000" dirty="0">
                        <a:latin typeface="Calibri" pitchFamily="34" charset="0"/>
                        <a:ea typeface="Times New Roman"/>
                        <a:cs typeface="Calibri" pitchFamily="34" charset="0"/>
                        <a:sym typeface="Times New Roman"/>
                      </a:endParaRPr>
                    </a:p>
                  </a:txBody>
                  <a:tcPr marL="0" marR="0" marT="0" marB="0">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Clr>
                          <a:srgbClr val="000000"/>
                        </a:buClr>
                        <a:buFont typeface="Arial"/>
                        <a:buNone/>
                      </a:pPr>
                      <a:r>
                        <a:rPr lang="tr-TR" sz="2000" b="1" i="0" u="none" strike="noStrike" cap="none" dirty="0" smtClean="0">
                          <a:solidFill>
                            <a:srgbClr val="FFFFFF"/>
                          </a:solidFill>
                          <a:latin typeface="Calibri" pitchFamily="34" charset="0"/>
                          <a:ea typeface="Times New Roman"/>
                          <a:cs typeface="Calibri" pitchFamily="34" charset="0"/>
                          <a:sym typeface="Times New Roman"/>
                        </a:rPr>
                        <a:t>Durumu</a:t>
                      </a:r>
                      <a:endParaRPr sz="2000" b="1" i="0" u="none" strike="noStrike" cap="none" dirty="0">
                        <a:solidFill>
                          <a:srgbClr val="FFFFFF"/>
                        </a:solidFill>
                        <a:latin typeface="Calibri" pitchFamily="34" charset="0"/>
                        <a:ea typeface="Times New Roman"/>
                        <a:cs typeface="Calibri" pitchFamily="34" charset="0"/>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5B9BD5"/>
                    </a:solidFill>
                  </a:tcPr>
                </a:tc>
                <a:extLst>
                  <a:ext uri="{0D108BD9-81ED-4DB2-BD59-A6C34878D82A}">
                    <a16:rowId xmlns:a16="http://schemas.microsoft.com/office/drawing/2014/main" xmlns="" val="10000"/>
                  </a:ext>
                </a:extLst>
              </a:tr>
              <a:tr h="918778">
                <a:tc>
                  <a:txBody>
                    <a:bodyPr/>
                    <a:lstStyle/>
                    <a:p>
                      <a:pPr marL="84455" marR="262255" lvl="0" indent="0" algn="l" rtl="0">
                        <a:lnSpc>
                          <a:spcPct val="131875"/>
                        </a:lnSpc>
                        <a:spcBef>
                          <a:spcPts val="0"/>
                        </a:spcBef>
                        <a:spcAft>
                          <a:spcPts val="0"/>
                        </a:spcAft>
                        <a:buNone/>
                      </a:pPr>
                      <a:r>
                        <a:rPr lang="tr-TR" sz="1800" b="1" dirty="0" smtClean="0">
                          <a:latin typeface="Calibri" pitchFamily="34" charset="0"/>
                          <a:ea typeface="Times New Roman"/>
                          <a:cs typeface="Calibri" pitchFamily="34" charset="0"/>
                          <a:sym typeface="Times New Roman"/>
                        </a:rPr>
                        <a:t>Sağlık Çalışanlarının Sosyal İyilik Hali İle İşten Ayrılma Niyeti Arasındaki İlişki</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c>
                  <a:txBody>
                    <a:bodyPr/>
                    <a:lstStyle/>
                    <a:p>
                      <a:pPr marL="462915" marR="0" lvl="0" indent="0" algn="l" rtl="0">
                        <a:lnSpc>
                          <a:spcPct val="100000"/>
                        </a:lnSpc>
                        <a:spcBef>
                          <a:spcPts val="0"/>
                        </a:spcBef>
                        <a:spcAft>
                          <a:spcPts val="0"/>
                        </a:spcAft>
                        <a:buNone/>
                      </a:pPr>
                      <a:r>
                        <a:rPr lang="tr-TR" sz="1800" b="1" dirty="0" err="1" smtClean="0">
                          <a:latin typeface="Calibri" pitchFamily="34" charset="0"/>
                          <a:ea typeface="Times New Roman"/>
                          <a:cs typeface="Calibri" pitchFamily="34" charset="0"/>
                          <a:sym typeface="Times New Roman"/>
                        </a:rPr>
                        <a:t>Hira</a:t>
                      </a:r>
                      <a:r>
                        <a:rPr lang="tr-TR" sz="1800" b="1" dirty="0" smtClean="0">
                          <a:latin typeface="Calibri" pitchFamily="34" charset="0"/>
                          <a:ea typeface="Times New Roman"/>
                          <a:cs typeface="Calibri" pitchFamily="34" charset="0"/>
                          <a:sym typeface="Times New Roman"/>
                        </a:rPr>
                        <a:t> Nur KURT</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c>
                  <a:txBody>
                    <a:bodyPr/>
                    <a:lstStyle/>
                    <a:p>
                      <a:pPr marL="500380" marR="0" lvl="0" indent="0" algn="l" rtl="0">
                        <a:lnSpc>
                          <a:spcPct val="100000"/>
                        </a:lnSpc>
                        <a:spcBef>
                          <a:spcPts val="0"/>
                        </a:spcBef>
                        <a:spcAft>
                          <a:spcPts val="0"/>
                        </a:spcAft>
                        <a:buNone/>
                      </a:pPr>
                      <a:r>
                        <a:rPr lang="tr-TR" sz="1800" b="1" dirty="0" smtClean="0">
                          <a:latin typeface="Calibri" pitchFamily="34" charset="0"/>
                          <a:ea typeface="Times New Roman"/>
                          <a:cs typeface="Calibri" pitchFamily="34" charset="0"/>
                          <a:sym typeface="Times New Roman"/>
                        </a:rPr>
                        <a:t>Doç. Dr. Gülpembe OĞUZHAN</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c>
                  <a:txBody>
                    <a:bodyPr/>
                    <a:lstStyle/>
                    <a:p>
                      <a:pPr marL="500380" marR="0" lvl="0" indent="0" algn="l" rtl="0">
                        <a:lnSpc>
                          <a:spcPct val="100000"/>
                        </a:lnSpc>
                        <a:spcBef>
                          <a:spcPts val="0"/>
                        </a:spcBef>
                        <a:spcAft>
                          <a:spcPts val="0"/>
                        </a:spcAft>
                        <a:buNone/>
                      </a:pPr>
                      <a:r>
                        <a:rPr lang="tr-TR" sz="1800" b="1" dirty="0" smtClean="0">
                          <a:latin typeface="Calibri" pitchFamily="34" charset="0"/>
                          <a:ea typeface="Times New Roman"/>
                          <a:cs typeface="Calibri" pitchFamily="34" charset="0"/>
                          <a:sym typeface="Times New Roman"/>
                        </a:rPr>
                        <a:t>Tamamlandı</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D2DEEF"/>
                    </a:solidFill>
                  </a:tcPr>
                </a:tc>
                <a:extLst>
                  <a:ext uri="{0D108BD9-81ED-4DB2-BD59-A6C34878D82A}">
                    <a16:rowId xmlns:a16="http://schemas.microsoft.com/office/drawing/2014/main" xmlns="" val="10001"/>
                  </a:ext>
                </a:extLst>
              </a:tr>
              <a:tr h="895632">
                <a:tc>
                  <a:txBody>
                    <a:bodyPr/>
                    <a:lstStyle/>
                    <a:p>
                      <a:pPr marL="84455" marR="262255" lvl="0" indent="0" algn="l" rtl="0">
                        <a:lnSpc>
                          <a:spcPct val="131875"/>
                        </a:lnSpc>
                        <a:spcBef>
                          <a:spcPts val="0"/>
                        </a:spcBef>
                        <a:spcAft>
                          <a:spcPts val="0"/>
                        </a:spcAft>
                        <a:buNone/>
                      </a:pPr>
                      <a:r>
                        <a:rPr lang="tr-TR" sz="1800" b="1" dirty="0">
                          <a:latin typeface="Calibri" pitchFamily="34" charset="0"/>
                          <a:ea typeface="Times New Roman"/>
                          <a:cs typeface="Calibri" pitchFamily="34" charset="0"/>
                          <a:sym typeface="Times New Roman"/>
                        </a:rPr>
                        <a:t>Üniversite Öğrencilerinin Cinsel Sağlık Okuryazarlık Düzeylerinin Belirlenmesi</a:t>
                      </a:r>
                      <a:endParaRPr sz="1800" b="1" dirty="0">
                        <a:latin typeface="Calibri" pitchFamily="34" charset="0"/>
                        <a:cs typeface="Calibri" pitchFamily="34" charset="0"/>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D2DEEF"/>
                    </a:solidFill>
                  </a:tcPr>
                </a:tc>
                <a:tc>
                  <a:txBody>
                    <a:bodyPr/>
                    <a:lstStyle/>
                    <a:p>
                      <a:pPr marL="462915" marR="0" lvl="0" indent="0" algn="l" rtl="0">
                        <a:lnSpc>
                          <a:spcPct val="100000"/>
                        </a:lnSpc>
                        <a:spcBef>
                          <a:spcPts val="0"/>
                        </a:spcBef>
                        <a:spcAft>
                          <a:spcPts val="0"/>
                        </a:spcAft>
                        <a:buNone/>
                      </a:pPr>
                      <a:r>
                        <a:rPr lang="tr-TR" sz="1800" b="1" dirty="0">
                          <a:latin typeface="Calibri" pitchFamily="34" charset="0"/>
                          <a:ea typeface="Times New Roman"/>
                          <a:cs typeface="Calibri" pitchFamily="34" charset="0"/>
                          <a:sym typeface="Times New Roman"/>
                        </a:rPr>
                        <a:t>Gizem ÖZTÜRK</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D2DEEF"/>
                    </a:solidFill>
                  </a:tcPr>
                </a:tc>
                <a:tc>
                  <a:txBody>
                    <a:bodyPr/>
                    <a:lstStyle/>
                    <a:p>
                      <a:pPr marL="500380" marR="0" lvl="0" indent="0" algn="l" rtl="0">
                        <a:lnSpc>
                          <a:spcPct val="100000"/>
                        </a:lnSpc>
                        <a:spcBef>
                          <a:spcPts val="0"/>
                        </a:spcBef>
                        <a:spcAft>
                          <a:spcPts val="0"/>
                        </a:spcAft>
                        <a:buNone/>
                      </a:pPr>
                      <a:r>
                        <a:rPr lang="tr-TR" sz="1800" b="1" dirty="0">
                          <a:latin typeface="Calibri" pitchFamily="34" charset="0"/>
                          <a:ea typeface="Times New Roman"/>
                          <a:cs typeface="Calibri" pitchFamily="34" charset="0"/>
                          <a:sym typeface="Times New Roman"/>
                        </a:rPr>
                        <a:t>Arş. Gör. Şura ALAN</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D2DEEF"/>
                    </a:solidFill>
                  </a:tcPr>
                </a:tc>
                <a:tc>
                  <a:txBody>
                    <a:bodyPr/>
                    <a:lstStyle/>
                    <a:p>
                      <a:pPr marL="500380" marR="0" lvl="0" indent="0" algn="l" rtl="0">
                        <a:lnSpc>
                          <a:spcPct val="100000"/>
                        </a:lnSpc>
                        <a:spcBef>
                          <a:spcPts val="0"/>
                        </a:spcBef>
                        <a:spcAft>
                          <a:spcPts val="0"/>
                        </a:spcAft>
                        <a:buNone/>
                      </a:pPr>
                      <a:r>
                        <a:rPr lang="tr-TR" sz="1800" b="1" dirty="0" smtClean="0">
                          <a:latin typeface="Calibri" pitchFamily="34" charset="0"/>
                          <a:ea typeface="Times New Roman"/>
                          <a:cs typeface="Calibri" pitchFamily="34" charset="0"/>
                          <a:sym typeface="Times New Roman"/>
                        </a:rPr>
                        <a:t>Tamamlandı</a:t>
                      </a:r>
                      <a:endParaRPr sz="1800" b="1" dirty="0">
                        <a:latin typeface="Calibri" pitchFamily="34" charset="0"/>
                        <a:ea typeface="Times New Roman"/>
                        <a:cs typeface="Calibri" pitchFamily="34" charset="0"/>
                        <a:sym typeface="Times New Roman"/>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D2DEEF"/>
                    </a:solidFill>
                  </a:tcPr>
                </a:tc>
                <a:extLst>
                  <a:ext uri="{0D108BD9-81ED-4DB2-BD59-A6C34878D82A}">
                    <a16:rowId xmlns:a16="http://schemas.microsoft.com/office/drawing/2014/main" xmlns="" val="10002"/>
                  </a:ext>
                </a:extLst>
              </a:tr>
              <a:tr h="1343449">
                <a:tc>
                  <a:txBody>
                    <a:bodyPr/>
                    <a:lstStyle/>
                    <a:p>
                      <a:pPr marL="84455" marR="262255" lvl="0" indent="0" algn="l" rtl="0">
                        <a:lnSpc>
                          <a:spcPct val="131875"/>
                        </a:lnSpc>
                        <a:spcBef>
                          <a:spcPts val="0"/>
                        </a:spcBef>
                        <a:spcAft>
                          <a:spcPts val="0"/>
                        </a:spcAft>
                        <a:buClr>
                          <a:srgbClr val="000000"/>
                        </a:buClr>
                        <a:buFont typeface="Arial"/>
                        <a:buNone/>
                      </a:pPr>
                      <a:r>
                        <a:rPr lang="tr-TR" sz="1800" b="1" i="0" u="none" strike="noStrike" cap="none" dirty="0" smtClean="0">
                          <a:solidFill>
                            <a:schemeClr val="dk1"/>
                          </a:solidFill>
                          <a:latin typeface="Calibri" pitchFamily="34" charset="0"/>
                          <a:ea typeface="Times New Roman"/>
                          <a:cs typeface="Calibri" pitchFamily="34" charset="0"/>
                          <a:sym typeface="Arial"/>
                        </a:rPr>
                        <a:t>Türkiye’de Sağlık Sistemine Güvensizlik, Sağlığa Erişim ve Sağlık Statüsü Arasındaki İlişkinin incelenmesi</a:t>
                      </a:r>
                      <a:endParaRPr sz="1800" b="1" i="0" u="none" strike="noStrike" cap="none" dirty="0">
                        <a:solidFill>
                          <a:schemeClr val="dk1"/>
                        </a:solidFill>
                        <a:latin typeface="Calibri" pitchFamily="34" charset="0"/>
                        <a:ea typeface="Times New Roman"/>
                        <a:cs typeface="Calibri" pitchFamily="34" charset="0"/>
                        <a:sym typeface="Arial"/>
                      </a:endParaRPr>
                    </a:p>
                  </a:txBody>
                  <a:tcPr marL="0" marR="0" marT="0" marB="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c>
                  <a:txBody>
                    <a:bodyPr/>
                    <a:lstStyle/>
                    <a:p>
                      <a:pPr marL="462915" marR="0" lvl="0" indent="0" algn="l" rtl="0">
                        <a:lnSpc>
                          <a:spcPct val="100000"/>
                        </a:lnSpc>
                        <a:spcBef>
                          <a:spcPts val="0"/>
                        </a:spcBef>
                        <a:spcAft>
                          <a:spcPts val="0"/>
                        </a:spcAft>
                        <a:buNone/>
                      </a:pPr>
                      <a:r>
                        <a:rPr lang="tr-TR" sz="1800" b="1" dirty="0" smtClean="0">
                          <a:latin typeface="Calibri" pitchFamily="34" charset="0"/>
                          <a:ea typeface="Times New Roman"/>
                          <a:cs typeface="Calibri" pitchFamily="34" charset="0"/>
                          <a:sym typeface="Times New Roman"/>
                        </a:rPr>
                        <a:t>Elvan KARAMAN</a:t>
                      </a:r>
                      <a:endParaRPr sz="1800" b="1" dirty="0">
                        <a:latin typeface="Calibri" pitchFamily="34" charset="0"/>
                        <a:ea typeface="Times New Roman"/>
                        <a:cs typeface="Calibri" pitchFamily="34" charset="0"/>
                        <a:sym typeface="Times New Roman"/>
                      </a:endParaRPr>
                    </a:p>
                  </a:txBody>
                  <a:tcPr marL="0" marR="0" marT="0" marB="0" anchor="ctr">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c>
                  <a:txBody>
                    <a:bodyPr/>
                    <a:lstStyle/>
                    <a:p>
                      <a:pPr marL="500380" marR="0" lvl="0" indent="0" algn="l" rtl="0">
                        <a:lnSpc>
                          <a:spcPct val="100000"/>
                        </a:lnSpc>
                        <a:spcBef>
                          <a:spcPts val="0"/>
                        </a:spcBef>
                        <a:spcAft>
                          <a:spcPts val="0"/>
                        </a:spcAft>
                        <a:buNone/>
                      </a:pPr>
                      <a:r>
                        <a:rPr lang="tr-TR" sz="1800" b="1" dirty="0" smtClean="0">
                          <a:latin typeface="Calibri" pitchFamily="34" charset="0"/>
                          <a:ea typeface="Times New Roman"/>
                          <a:cs typeface="Calibri" pitchFamily="34" charset="0"/>
                          <a:sym typeface="Times New Roman"/>
                        </a:rPr>
                        <a:t>Dr. </a:t>
                      </a:r>
                      <a:r>
                        <a:rPr lang="tr-TR" sz="1800" b="1" dirty="0" err="1" smtClean="0">
                          <a:latin typeface="Calibri" pitchFamily="34" charset="0"/>
                          <a:ea typeface="Times New Roman"/>
                          <a:cs typeface="Calibri" pitchFamily="34" charset="0"/>
                          <a:sym typeface="Times New Roman"/>
                        </a:rPr>
                        <a:t>Öğr</a:t>
                      </a:r>
                      <a:r>
                        <a:rPr lang="tr-TR" sz="1800" b="1" dirty="0" smtClean="0">
                          <a:latin typeface="Calibri" pitchFamily="34" charset="0"/>
                          <a:ea typeface="Times New Roman"/>
                          <a:cs typeface="Calibri" pitchFamily="34" charset="0"/>
                          <a:sym typeface="Times New Roman"/>
                        </a:rPr>
                        <a:t>.</a:t>
                      </a:r>
                      <a:r>
                        <a:rPr lang="tr-TR" sz="1800" b="1" baseline="0" dirty="0" smtClean="0">
                          <a:latin typeface="Calibri" pitchFamily="34" charset="0"/>
                          <a:ea typeface="Times New Roman"/>
                          <a:cs typeface="Calibri" pitchFamily="34" charset="0"/>
                          <a:sym typeface="Times New Roman"/>
                        </a:rPr>
                        <a:t> Üye </a:t>
                      </a:r>
                      <a:r>
                        <a:rPr lang="tr-TR" sz="1800" b="1" baseline="0" dirty="0" err="1" smtClean="0">
                          <a:latin typeface="Calibri" pitchFamily="34" charset="0"/>
                          <a:ea typeface="Times New Roman"/>
                          <a:cs typeface="Calibri" pitchFamily="34" charset="0"/>
                          <a:sym typeface="Times New Roman"/>
                        </a:rPr>
                        <a:t>Doğancan</a:t>
                      </a:r>
                      <a:r>
                        <a:rPr lang="tr-TR" sz="1800" b="1" baseline="0" dirty="0" smtClean="0">
                          <a:latin typeface="Calibri" pitchFamily="34" charset="0"/>
                          <a:ea typeface="Times New Roman"/>
                          <a:cs typeface="Calibri" pitchFamily="34" charset="0"/>
                          <a:sym typeface="Times New Roman"/>
                        </a:rPr>
                        <a:t> ÇAVMAK</a:t>
                      </a:r>
                      <a:endParaRPr sz="1800" b="1" dirty="0">
                        <a:latin typeface="Calibri" pitchFamily="34" charset="0"/>
                        <a:ea typeface="Times New Roman"/>
                        <a:cs typeface="Calibri" pitchFamily="34" charset="0"/>
                        <a:sym typeface="Times New Roman"/>
                      </a:endParaRPr>
                    </a:p>
                  </a:txBody>
                  <a:tcPr marL="0" marR="0" marT="0" marB="0" anchor="ctr">
                    <a:lnL w="12700" cap="flat" cmpd="sng" algn="ctr">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c>
                  <a:txBody>
                    <a:bodyPr/>
                    <a:lstStyle/>
                    <a:p>
                      <a:pPr marL="500380" marR="0" lvl="0" indent="0" algn="l" rtl="0">
                        <a:lnSpc>
                          <a:spcPct val="100000"/>
                        </a:lnSpc>
                        <a:spcBef>
                          <a:spcPts val="0"/>
                        </a:spcBef>
                        <a:spcAft>
                          <a:spcPts val="0"/>
                        </a:spcAft>
                        <a:buNone/>
                      </a:pPr>
                      <a:r>
                        <a:rPr lang="tr-TR" sz="1800" b="1" dirty="0" smtClean="0">
                          <a:latin typeface="Calibri" pitchFamily="34" charset="0"/>
                          <a:ea typeface="Times New Roman"/>
                          <a:cs typeface="Calibri" pitchFamily="34" charset="0"/>
                          <a:sym typeface="Times New Roman"/>
                        </a:rPr>
                        <a:t>Başladı </a:t>
                      </a:r>
                      <a:endParaRPr sz="1800" b="1" dirty="0">
                        <a:latin typeface="Calibri" pitchFamily="34" charset="0"/>
                        <a:ea typeface="Times New Roman"/>
                        <a:cs typeface="Calibri" pitchFamily="34" charset="0"/>
                        <a:sym typeface="Times New Roman"/>
                      </a:endParaRPr>
                    </a:p>
                  </a:txBody>
                  <a:tcPr marL="0" marR="0" marT="0" marB="0" anchor="ctr">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lgn="ctr">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2DEEF"/>
                    </a:solidFill>
                  </a:tcPr>
                </a:tc>
              </a:tr>
            </a:tbl>
          </a:graphicData>
        </a:graphic>
      </p:graphicFrame>
    </p:spTree>
    <p:extLst>
      <p:ext uri="{BB962C8B-B14F-4D97-AF65-F5344CB8AC3E}">
        <p14:creationId xmlns:p14="http://schemas.microsoft.com/office/powerpoint/2010/main" val="2852175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15"/>
          <p:cNvSpPr txBox="1">
            <a:spLocks noGrp="1"/>
          </p:cNvSpPr>
          <p:nvPr>
            <p:ph type="title"/>
          </p:nvPr>
        </p:nvSpPr>
        <p:spPr>
          <a:xfrm>
            <a:off x="912092" y="254289"/>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Times New Roman"/>
              <a:buNone/>
            </a:pPr>
            <a:r>
              <a:rPr lang="tr-TR">
                <a:solidFill>
                  <a:schemeClr val="lt1"/>
                </a:solidFill>
                <a:latin typeface="Times New Roman"/>
                <a:ea typeface="Times New Roman"/>
                <a:cs typeface="Times New Roman"/>
                <a:sym typeface="Times New Roman"/>
              </a:rPr>
              <a:t>FAALİYETLER (2024) / BÖLÜM</a:t>
            </a:r>
            <a:endParaRPr/>
          </a:p>
        </p:txBody>
      </p:sp>
      <p:graphicFrame>
        <p:nvGraphicFramePr>
          <p:cNvPr id="2" name="Tablo 1">
            <a:extLst>
              <a:ext uri="{FF2B5EF4-FFF2-40B4-BE49-F238E27FC236}">
                <a16:creationId xmlns:a16="http://schemas.microsoft.com/office/drawing/2014/main" xmlns="" id="{B54B9E6A-2795-177A-F176-722D585E5092}"/>
              </a:ext>
            </a:extLst>
          </p:cNvPr>
          <p:cNvGraphicFramePr>
            <a:graphicFrameLocks noGrp="1"/>
          </p:cNvGraphicFramePr>
          <p:nvPr>
            <p:extLst>
              <p:ext uri="{D42A27DB-BD31-4B8C-83A1-F6EECF244321}">
                <p14:modId xmlns:p14="http://schemas.microsoft.com/office/powerpoint/2010/main" val="3113414874"/>
              </p:ext>
            </p:extLst>
          </p:nvPr>
        </p:nvGraphicFramePr>
        <p:xfrm>
          <a:off x="2560320" y="1564481"/>
          <a:ext cx="6501384" cy="4136232"/>
        </p:xfrm>
        <a:graphic>
          <a:graphicData uri="http://schemas.openxmlformats.org/drawingml/2006/table">
            <a:tbl>
              <a:tblPr/>
              <a:tblGrid>
                <a:gridCol w="3401269">
                  <a:extLst>
                    <a:ext uri="{9D8B030D-6E8A-4147-A177-3AD203B41FA5}">
                      <a16:colId xmlns:a16="http://schemas.microsoft.com/office/drawing/2014/main" xmlns="" val="1539936172"/>
                    </a:ext>
                  </a:extLst>
                </a:gridCol>
                <a:gridCol w="3100115">
                  <a:extLst>
                    <a:ext uri="{9D8B030D-6E8A-4147-A177-3AD203B41FA5}">
                      <a16:colId xmlns:a16="http://schemas.microsoft.com/office/drawing/2014/main" xmlns="" val="994214523"/>
                    </a:ext>
                  </a:extLst>
                </a:gridCol>
              </a:tblGrid>
              <a:tr h="348175">
                <a:tc>
                  <a:txBody>
                    <a:bodyPr/>
                    <a:lstStyle/>
                    <a:p>
                      <a:pPr algn="l" rtl="0" fontAlgn="ctr"/>
                      <a:r>
                        <a:rPr lang="tr-TR" sz="1800" b="1" i="0" u="none" strike="noStrike" dirty="0">
                          <a:solidFill>
                            <a:srgbClr val="FFFFFF"/>
                          </a:solidFill>
                          <a:effectLst/>
                          <a:latin typeface="Times New Roman" panose="02020603050405020304" pitchFamily="18" charset="0"/>
                        </a:rPr>
                        <a:t>Faaliyet Türü </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tr-TR" sz="1800" b="1" i="0" u="none" strike="noStrike">
                          <a:solidFill>
                            <a:srgbClr val="FFFFFF"/>
                          </a:solidFill>
                          <a:effectLst/>
                          <a:latin typeface="Times New Roman" panose="02020603050405020304" pitchFamily="18" charset="0"/>
                        </a:rPr>
                        <a:t> Sayı</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2847472992"/>
                  </a:ext>
                </a:extLst>
              </a:tr>
              <a:tr h="359406">
                <a:tc>
                  <a:txBody>
                    <a:bodyPr/>
                    <a:lstStyle/>
                    <a:p>
                      <a:pPr algn="l" rtl="0" fontAlgn="ctr"/>
                      <a:r>
                        <a:rPr lang="tr-TR" sz="1800" b="1" i="0" u="none" strike="noStrike">
                          <a:solidFill>
                            <a:srgbClr val="000000"/>
                          </a:solidFill>
                          <a:effectLst/>
                          <a:latin typeface="Times New Roman" panose="02020603050405020304" pitchFamily="18" charset="0"/>
                        </a:rPr>
                        <a:t>Kongre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3657135159"/>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Panel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1024955278"/>
                  </a:ext>
                </a:extLst>
              </a:tr>
              <a:tr h="359406">
                <a:tc>
                  <a:txBody>
                    <a:bodyPr/>
                    <a:lstStyle/>
                    <a:p>
                      <a:pPr algn="l" rtl="0" fontAlgn="ctr"/>
                      <a:r>
                        <a:rPr lang="tr-TR" sz="1800" b="1" i="0" u="none" strike="noStrike">
                          <a:solidFill>
                            <a:srgbClr val="000000"/>
                          </a:solidFill>
                          <a:effectLst/>
                          <a:latin typeface="Times New Roman" panose="02020603050405020304" pitchFamily="18" charset="0"/>
                        </a:rPr>
                        <a:t>Webinar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dirty="0" smtClean="0">
                          <a:solidFill>
                            <a:srgbClr val="000000"/>
                          </a:solidFill>
                          <a:effectLst/>
                          <a:latin typeface="Times New Roman" panose="02020603050405020304" pitchFamily="18" charset="0"/>
                        </a:rPr>
                        <a:t>4</a:t>
                      </a:r>
                      <a:endParaRPr lang="tr-TR" sz="18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673975078"/>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Söyleşi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dirty="0" smtClean="0">
                          <a:solidFill>
                            <a:srgbClr val="000000"/>
                          </a:solidFill>
                          <a:effectLst/>
                          <a:latin typeface="Times New Roman" panose="02020603050405020304" pitchFamily="18" charset="0"/>
                        </a:rPr>
                        <a:t> 1</a:t>
                      </a:r>
                      <a:r>
                        <a:rPr lang="tr-TR" sz="18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3532343453"/>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Konferans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1892130212"/>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Eğitim Semineri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3034629427"/>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Seminer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dirty="0">
                          <a:solidFill>
                            <a:srgbClr val="000000"/>
                          </a:solidFill>
                          <a:effectLst/>
                          <a:latin typeface="Times New Roman" panose="02020603050405020304" pitchFamily="18" charset="0"/>
                        </a:rPr>
                        <a:t>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1002431438"/>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Teknik Gezi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1024839516"/>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Sosyal Sorumluluk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3886340325"/>
                  </a:ext>
                </a:extLst>
              </a:tr>
              <a:tr h="348175">
                <a:tc>
                  <a:txBody>
                    <a:bodyPr/>
                    <a:lstStyle/>
                    <a:p>
                      <a:pPr algn="l" rtl="0" fontAlgn="ctr"/>
                      <a:r>
                        <a:rPr lang="tr-TR" sz="1800" b="1" i="0" u="none" strike="noStrike">
                          <a:solidFill>
                            <a:srgbClr val="000000"/>
                          </a:solidFill>
                          <a:effectLst/>
                          <a:latin typeface="Times New Roman" panose="02020603050405020304" pitchFamily="18" charset="0"/>
                        </a:rPr>
                        <a:t>Turnuva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2335231273"/>
                  </a:ext>
                </a:extLst>
              </a:tr>
              <a:tr h="266414">
                <a:tc>
                  <a:txBody>
                    <a:bodyPr/>
                    <a:lstStyle/>
                    <a:p>
                      <a:pPr algn="l" rtl="0" fontAlgn="ctr"/>
                      <a:r>
                        <a:rPr lang="tr-TR" sz="1800" b="1" i="0" u="none" strike="noStrike">
                          <a:solidFill>
                            <a:srgbClr val="000000"/>
                          </a:solidFill>
                          <a:effectLst/>
                          <a:latin typeface="Times New Roman" panose="02020603050405020304" pitchFamily="18" charset="0"/>
                        </a:rPr>
                        <a:t>TOPLAM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tc>
                  <a:txBody>
                    <a:bodyPr/>
                    <a:lstStyle/>
                    <a:p>
                      <a:pPr algn="ctr" rtl="0" fontAlgn="ctr"/>
                      <a:r>
                        <a:rPr lang="tr-TR" sz="1800" b="1" i="0" u="none" strike="noStrike" dirty="0" smtClean="0">
                          <a:solidFill>
                            <a:srgbClr val="000000"/>
                          </a:solidFill>
                          <a:effectLst/>
                          <a:latin typeface="Times New Roman" panose="02020603050405020304" pitchFamily="18" charset="0"/>
                        </a:rPr>
                        <a:t>18</a:t>
                      </a:r>
                      <a:endParaRPr lang="tr-TR" sz="18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xmlns="" val="1667608886"/>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035A90F-882D-9BD8-9239-0F9D2FA899C9}"/>
              </a:ext>
            </a:extLst>
          </p:cNvPr>
          <p:cNvSpPr>
            <a:spLocks noGrp="1"/>
          </p:cNvSpPr>
          <p:nvPr>
            <p:ph type="title"/>
          </p:nvPr>
        </p:nvSpPr>
        <p:spPr>
          <a:xfrm>
            <a:off x="838200" y="365125"/>
            <a:ext cx="10515600" cy="631571"/>
          </a:xfrm>
        </p:spPr>
        <p:txBody>
          <a:bodyPr>
            <a:normAutofit fontScale="90000"/>
          </a:bodyPr>
          <a:lstStyle/>
          <a:p>
            <a:pPr algn="r"/>
            <a:r>
              <a:rPr lang="tr-TR" dirty="0">
                <a:solidFill>
                  <a:schemeClr val="bg1"/>
                </a:solidFill>
              </a:rPr>
              <a:t>Panel</a:t>
            </a:r>
          </a:p>
        </p:txBody>
      </p:sp>
      <p:pic>
        <p:nvPicPr>
          <p:cNvPr id="4" name="Resim 3">
            <a:extLst>
              <a:ext uri="{FF2B5EF4-FFF2-40B4-BE49-F238E27FC236}">
                <a16:creationId xmlns:a16="http://schemas.microsoft.com/office/drawing/2014/main" xmlns="" id="{D885D228-BE07-1465-210C-5FDADE11F917}"/>
              </a:ext>
            </a:extLst>
          </p:cNvPr>
          <p:cNvPicPr>
            <a:picLocks noChangeAspect="1"/>
          </p:cNvPicPr>
          <p:nvPr/>
        </p:nvPicPr>
        <p:blipFill>
          <a:blip r:embed="rId2"/>
          <a:stretch>
            <a:fillRect/>
          </a:stretch>
        </p:blipFill>
        <p:spPr>
          <a:xfrm>
            <a:off x="1103214" y="996696"/>
            <a:ext cx="4410617" cy="5001768"/>
          </a:xfrm>
          <a:prstGeom prst="rect">
            <a:avLst/>
          </a:prstGeom>
        </p:spPr>
      </p:pic>
      <p:pic>
        <p:nvPicPr>
          <p:cNvPr id="6" name="Resim 5">
            <a:extLst>
              <a:ext uri="{FF2B5EF4-FFF2-40B4-BE49-F238E27FC236}">
                <a16:creationId xmlns:a16="http://schemas.microsoft.com/office/drawing/2014/main" xmlns="" id="{CF55B37A-268C-A02E-895A-7BA82EB3EE7D}"/>
              </a:ext>
            </a:extLst>
          </p:cNvPr>
          <p:cNvPicPr>
            <a:picLocks noChangeAspect="1"/>
          </p:cNvPicPr>
          <p:nvPr/>
        </p:nvPicPr>
        <p:blipFill>
          <a:blip r:embed="rId3"/>
          <a:stretch>
            <a:fillRect/>
          </a:stretch>
        </p:blipFill>
        <p:spPr>
          <a:xfrm>
            <a:off x="6327648" y="996696"/>
            <a:ext cx="3977640" cy="2295144"/>
          </a:xfrm>
          <a:prstGeom prst="rect">
            <a:avLst/>
          </a:prstGeom>
        </p:spPr>
      </p:pic>
      <p:pic>
        <p:nvPicPr>
          <p:cNvPr id="7" name="Resim 6">
            <a:extLst>
              <a:ext uri="{FF2B5EF4-FFF2-40B4-BE49-F238E27FC236}">
                <a16:creationId xmlns:a16="http://schemas.microsoft.com/office/drawing/2014/main" xmlns="" id="{75E119D2-2A5E-DD1B-D08F-16F61300DF15}"/>
              </a:ext>
            </a:extLst>
          </p:cNvPr>
          <p:cNvPicPr>
            <a:picLocks noChangeAspect="1"/>
          </p:cNvPicPr>
          <p:nvPr/>
        </p:nvPicPr>
        <p:blipFill>
          <a:blip r:embed="rId4"/>
          <a:stretch>
            <a:fillRect/>
          </a:stretch>
        </p:blipFill>
        <p:spPr>
          <a:xfrm>
            <a:off x="6327648" y="3429000"/>
            <a:ext cx="3977640" cy="2543174"/>
          </a:xfrm>
          <a:prstGeom prst="rect">
            <a:avLst/>
          </a:prstGeom>
        </p:spPr>
      </p:pic>
    </p:spTree>
    <p:extLst>
      <p:ext uri="{BB962C8B-B14F-4D97-AF65-F5344CB8AC3E}">
        <p14:creationId xmlns:p14="http://schemas.microsoft.com/office/powerpoint/2010/main" val="1696717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16"/>
          <p:cNvSpPr txBox="1">
            <a:spLocks noGrp="1"/>
          </p:cNvSpPr>
          <p:nvPr>
            <p:ph type="title"/>
          </p:nvPr>
        </p:nvSpPr>
        <p:spPr>
          <a:xfrm>
            <a:off x="912092" y="254289"/>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Times New Roman"/>
              <a:buNone/>
            </a:pPr>
            <a:r>
              <a:rPr lang="tr-TR" dirty="0" err="1" smtClean="0">
                <a:solidFill>
                  <a:schemeClr val="lt1"/>
                </a:solidFill>
                <a:latin typeface="Times New Roman"/>
                <a:ea typeface="Times New Roman"/>
                <a:cs typeface="Times New Roman"/>
                <a:sym typeface="Times New Roman"/>
              </a:rPr>
              <a:t>Webinar</a:t>
            </a:r>
            <a:endParaRPr dirty="0"/>
          </a:p>
        </p:txBody>
      </p:sp>
      <p:pic>
        <p:nvPicPr>
          <p:cNvPr id="192" name="Google Shape;192;p16"/>
          <p:cNvPicPr preferRelativeResize="0"/>
          <p:nvPr/>
        </p:nvPicPr>
        <p:blipFill>
          <a:blip r:embed="rId3">
            <a:alphaModFix/>
          </a:blip>
          <a:stretch>
            <a:fillRect/>
          </a:stretch>
        </p:blipFill>
        <p:spPr>
          <a:xfrm>
            <a:off x="1900239" y="1393946"/>
            <a:ext cx="3528008" cy="4606803"/>
          </a:xfrm>
          <a:prstGeom prst="rect">
            <a:avLst/>
          </a:prstGeom>
          <a:noFill/>
          <a:ln>
            <a:noFill/>
          </a:ln>
        </p:spPr>
      </p:pic>
      <p:pic>
        <p:nvPicPr>
          <p:cNvPr id="193" name="Google Shape;193;p16"/>
          <p:cNvPicPr preferRelativeResize="0"/>
          <p:nvPr/>
        </p:nvPicPr>
        <p:blipFill>
          <a:blip r:embed="rId4">
            <a:alphaModFix/>
          </a:blip>
          <a:stretch>
            <a:fillRect/>
          </a:stretch>
        </p:blipFill>
        <p:spPr>
          <a:xfrm>
            <a:off x="6409939" y="1393947"/>
            <a:ext cx="3562735" cy="4606802"/>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7"/>
          <p:cNvSpPr txBox="1">
            <a:spLocks noGrp="1"/>
          </p:cNvSpPr>
          <p:nvPr>
            <p:ph type="title"/>
          </p:nvPr>
        </p:nvSpPr>
        <p:spPr>
          <a:xfrm>
            <a:off x="912092" y="254289"/>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Times New Roman"/>
              <a:buNone/>
            </a:pPr>
            <a:r>
              <a:rPr lang="tr-TR" dirty="0" err="1" smtClean="0">
                <a:solidFill>
                  <a:schemeClr val="lt1"/>
                </a:solidFill>
                <a:latin typeface="Times New Roman"/>
                <a:ea typeface="Times New Roman"/>
                <a:cs typeface="Times New Roman"/>
                <a:sym typeface="Times New Roman"/>
              </a:rPr>
              <a:t>Webinar</a:t>
            </a:r>
            <a:endParaRPr dirty="0"/>
          </a:p>
        </p:txBody>
      </p:sp>
      <p:pic>
        <p:nvPicPr>
          <p:cNvPr id="6" name="Resim 5">
            <a:extLst>
              <a:ext uri="{FF2B5EF4-FFF2-40B4-BE49-F238E27FC236}">
                <a16:creationId xmlns:a16="http://schemas.microsoft.com/office/drawing/2014/main" xmlns="" id="{BDAE8A99-7176-8F50-5547-96ECAB5D624C}"/>
              </a:ext>
            </a:extLst>
          </p:cNvPr>
          <p:cNvPicPr>
            <a:picLocks noChangeAspect="1"/>
          </p:cNvPicPr>
          <p:nvPr/>
        </p:nvPicPr>
        <p:blipFill>
          <a:blip r:embed="rId3"/>
          <a:stretch>
            <a:fillRect/>
          </a:stretch>
        </p:blipFill>
        <p:spPr>
          <a:xfrm>
            <a:off x="6193050" y="1453712"/>
            <a:ext cx="3469871" cy="4453312"/>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6" y="1453712"/>
            <a:ext cx="3524250" cy="445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4881489" y="279730"/>
            <a:ext cx="5946014" cy="627763"/>
          </a:xfrm>
          <a:prstGeom prst="rect">
            <a:avLst/>
          </a:prstGeom>
          <a:noFill/>
          <a:ln>
            <a:noFill/>
          </a:ln>
        </p:spPr>
        <p:txBody>
          <a:bodyPr spcFirstLastPara="1" wrap="square" lIns="0" tIns="12075" rIns="0" bIns="0" anchor="ctr" anchorCtr="0">
            <a:spAutoFit/>
          </a:bodyPr>
          <a:lstStyle/>
          <a:p>
            <a:pPr marL="11516" lvl="0" indent="0" algn="r" rtl="0">
              <a:lnSpc>
                <a:spcPct val="100000"/>
              </a:lnSpc>
              <a:spcBef>
                <a:spcPts val="0"/>
              </a:spcBef>
              <a:spcAft>
                <a:spcPts val="0"/>
              </a:spcAft>
              <a:buClr>
                <a:schemeClr val="lt1"/>
              </a:buClr>
              <a:buSzPts val="4000"/>
              <a:buFont typeface="Times New Roman"/>
              <a:buNone/>
            </a:pPr>
            <a:r>
              <a:rPr lang="tr-TR" sz="4000" dirty="0">
                <a:solidFill>
                  <a:schemeClr val="lt1"/>
                </a:solidFill>
                <a:latin typeface="Times New Roman"/>
                <a:ea typeface="Times New Roman"/>
                <a:cs typeface="Times New Roman"/>
                <a:sym typeface="Times New Roman"/>
              </a:rPr>
              <a:t>Misyon ve Vizyon</a:t>
            </a:r>
          </a:p>
        </p:txBody>
      </p:sp>
      <p:sp>
        <p:nvSpPr>
          <p:cNvPr id="102" name="Google Shape;102;p3"/>
          <p:cNvSpPr/>
          <p:nvPr/>
        </p:nvSpPr>
        <p:spPr>
          <a:xfrm>
            <a:off x="342030" y="1723988"/>
            <a:ext cx="11243175" cy="3785652"/>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Times New Roman"/>
                <a:ea typeface="Times New Roman"/>
                <a:cs typeface="Times New Roman"/>
                <a:sym typeface="Times New Roman"/>
              </a:rPr>
              <a:t>Misyon</a:t>
            </a:r>
            <a:endParaRPr/>
          </a:p>
          <a:p>
            <a:pPr marL="800100" marR="0" lvl="1" indent="-342900" algn="just" rtl="0">
              <a:spcBef>
                <a:spcPts val="600"/>
              </a:spcBef>
              <a:spcAft>
                <a:spcPts val="0"/>
              </a:spcAft>
              <a:buClr>
                <a:schemeClr val="dk1"/>
              </a:buClr>
              <a:buSzPts val="2000"/>
              <a:buFont typeface="Arial"/>
              <a:buChar char="•"/>
            </a:pPr>
            <a:r>
              <a:rPr lang="tr-TR" sz="2000" b="0" i="0" u="none" strike="noStrike" cap="none">
                <a:solidFill>
                  <a:schemeClr val="dk1"/>
                </a:solidFill>
                <a:latin typeface="Times New Roman"/>
                <a:ea typeface="Times New Roman"/>
                <a:cs typeface="Times New Roman"/>
                <a:sym typeface="Times New Roman"/>
              </a:rPr>
              <a:t>Sağlık sistemi ve sağlıkla ilgili ulusal ve uluslararası kurum ve kuruluşların yönetim birimlerinde çalışabilecek bilgiye sahip, yenilikçi, girişimci, etik değerlere saygılı, sağlık yönetiminin geleceğini şekillendirebilecek liderler yetiştirebilmek,</a:t>
            </a:r>
            <a:endParaRPr/>
          </a:p>
          <a:p>
            <a:pPr marL="800100" marR="0" lvl="1" indent="-342900" algn="just" rtl="0">
              <a:spcBef>
                <a:spcPts val="600"/>
              </a:spcBef>
              <a:spcAft>
                <a:spcPts val="0"/>
              </a:spcAft>
              <a:buClr>
                <a:schemeClr val="dk1"/>
              </a:buClr>
              <a:buSzPts val="2000"/>
              <a:buFont typeface="Arial"/>
              <a:buChar char="•"/>
            </a:pPr>
            <a:r>
              <a:rPr lang="tr-TR" sz="2000" b="0" i="0" u="none" strike="noStrike" cap="none">
                <a:solidFill>
                  <a:schemeClr val="dk1"/>
                </a:solidFill>
                <a:latin typeface="Times New Roman"/>
                <a:ea typeface="Times New Roman"/>
                <a:cs typeface="Times New Roman"/>
                <a:sym typeface="Times New Roman"/>
              </a:rPr>
              <a:t>İlgili literatüre katkı yapabilecek araştırmalar yapmak,</a:t>
            </a:r>
            <a:endParaRPr/>
          </a:p>
          <a:p>
            <a:pPr marL="800100" marR="0" lvl="1" indent="-342900" algn="just" rtl="0">
              <a:spcBef>
                <a:spcPts val="600"/>
              </a:spcBef>
              <a:spcAft>
                <a:spcPts val="0"/>
              </a:spcAft>
              <a:buClr>
                <a:schemeClr val="dk1"/>
              </a:buClr>
              <a:buSzPts val="2000"/>
              <a:buFont typeface="Arial"/>
              <a:buChar char="•"/>
            </a:pPr>
            <a:r>
              <a:rPr lang="tr-TR" sz="2000" b="0" i="0" u="none" strike="noStrike" cap="none">
                <a:solidFill>
                  <a:schemeClr val="dk1"/>
                </a:solidFill>
                <a:latin typeface="Times New Roman"/>
                <a:ea typeface="Times New Roman"/>
                <a:cs typeface="Times New Roman"/>
                <a:sym typeface="Times New Roman"/>
              </a:rPr>
              <a:t>Ulusal ve uluslararası paydaşlarla işbirlikleri sağlayarak sağlık çıktılarının iyileştirilmesine katkıda bulunmaktır.</a:t>
            </a:r>
            <a:endParaRPr/>
          </a:p>
          <a:p>
            <a:pPr marL="0" marR="0" lvl="0" indent="0" algn="just" rtl="0">
              <a:spcBef>
                <a:spcPts val="0"/>
              </a:spcBef>
              <a:spcAft>
                <a:spcPts val="0"/>
              </a:spcAft>
              <a:buNone/>
            </a:pPr>
            <a:endParaRPr sz="2000" b="1" i="0" u="none" strike="noStrike" cap="none">
              <a:solidFill>
                <a:schemeClr val="dk1"/>
              </a:solidFill>
              <a:latin typeface="Times New Roman"/>
              <a:ea typeface="Times New Roman"/>
              <a:cs typeface="Times New Roman"/>
              <a:sym typeface="Times New Roman"/>
            </a:endParaRPr>
          </a:p>
          <a:p>
            <a:pPr marL="457200" marR="0" lvl="1" indent="0" algn="just" rtl="0">
              <a:spcBef>
                <a:spcPts val="0"/>
              </a:spcBef>
              <a:spcAft>
                <a:spcPts val="0"/>
              </a:spcAft>
              <a:buNone/>
            </a:pPr>
            <a:r>
              <a:rPr lang="tr-TR" sz="2000" b="1" i="0" u="none" strike="noStrike" cap="none">
                <a:solidFill>
                  <a:schemeClr val="dk1"/>
                </a:solidFill>
                <a:latin typeface="Times New Roman"/>
                <a:ea typeface="Times New Roman"/>
                <a:cs typeface="Times New Roman"/>
                <a:sym typeface="Times New Roman"/>
              </a:rPr>
              <a:t>Vizyon</a:t>
            </a:r>
            <a:endParaRPr/>
          </a:p>
          <a:p>
            <a:pPr marL="800100" marR="0" lvl="1" indent="-342900" algn="just" rtl="0">
              <a:spcBef>
                <a:spcPts val="600"/>
              </a:spcBef>
              <a:spcAft>
                <a:spcPts val="0"/>
              </a:spcAft>
              <a:buClr>
                <a:schemeClr val="dk1"/>
              </a:buClr>
              <a:buSzPts val="2000"/>
              <a:buFont typeface="Arial"/>
              <a:buChar char="•"/>
            </a:pPr>
            <a:r>
              <a:rPr lang="tr-TR" sz="2000" b="0" i="0" u="none" strike="noStrike" cap="none">
                <a:solidFill>
                  <a:schemeClr val="dk1"/>
                </a:solidFill>
                <a:latin typeface="Times New Roman"/>
                <a:ea typeface="Times New Roman"/>
                <a:cs typeface="Times New Roman"/>
                <a:sym typeface="Times New Roman"/>
              </a:rPr>
              <a:t>Eğitim ve araştırmada saygın bir referans olabilmektir.</a:t>
            </a:r>
            <a:endParaRPr/>
          </a:p>
          <a:p>
            <a:pPr marL="0" marR="0" lvl="0" indent="0" algn="just" rtl="0">
              <a:spcBef>
                <a:spcPts val="0"/>
              </a:spcBef>
              <a:spcAft>
                <a:spcPts val="0"/>
              </a:spcAft>
              <a:buNone/>
            </a:pPr>
            <a:endParaRPr sz="2000" b="0" i="1"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0CCDF99-52C4-80FA-3489-085D3C9136E6}"/>
              </a:ext>
            </a:extLst>
          </p:cNvPr>
          <p:cNvSpPr>
            <a:spLocks noGrp="1"/>
          </p:cNvSpPr>
          <p:nvPr>
            <p:ph type="title"/>
          </p:nvPr>
        </p:nvSpPr>
        <p:spPr>
          <a:xfrm>
            <a:off x="838200" y="365125"/>
            <a:ext cx="10515600" cy="567563"/>
          </a:xfrm>
        </p:spPr>
        <p:txBody>
          <a:bodyPr>
            <a:normAutofit fontScale="90000"/>
          </a:bodyPr>
          <a:lstStyle/>
          <a:p>
            <a:pPr algn="r"/>
            <a:r>
              <a:rPr lang="tr-TR" dirty="0">
                <a:solidFill>
                  <a:schemeClr val="bg1"/>
                </a:solidFill>
              </a:rPr>
              <a:t>Söyleşi</a:t>
            </a:r>
          </a:p>
        </p:txBody>
      </p:sp>
      <p:pic>
        <p:nvPicPr>
          <p:cNvPr id="8" name="Resim 7">
            <a:extLst>
              <a:ext uri="{FF2B5EF4-FFF2-40B4-BE49-F238E27FC236}">
                <a16:creationId xmlns:a16="http://schemas.microsoft.com/office/drawing/2014/main" xmlns="" id="{F84C6BBC-6119-9E0E-9F77-999DAB795B37}"/>
              </a:ext>
            </a:extLst>
          </p:cNvPr>
          <p:cNvPicPr>
            <a:picLocks noChangeAspect="1"/>
          </p:cNvPicPr>
          <p:nvPr/>
        </p:nvPicPr>
        <p:blipFill>
          <a:blip r:embed="rId2"/>
          <a:stretch>
            <a:fillRect/>
          </a:stretch>
        </p:blipFill>
        <p:spPr>
          <a:xfrm>
            <a:off x="921210" y="1028700"/>
            <a:ext cx="4546902" cy="4800600"/>
          </a:xfrm>
          <a:prstGeom prst="rect">
            <a:avLst/>
          </a:prstGeom>
        </p:spPr>
      </p:pic>
      <p:pic>
        <p:nvPicPr>
          <p:cNvPr id="9" name="Resim 8">
            <a:extLst>
              <a:ext uri="{FF2B5EF4-FFF2-40B4-BE49-F238E27FC236}">
                <a16:creationId xmlns:a16="http://schemas.microsoft.com/office/drawing/2014/main" xmlns="" id="{ACE2EF0C-1BA0-FD97-CA63-CC47BB51AADC}"/>
              </a:ext>
            </a:extLst>
          </p:cNvPr>
          <p:cNvPicPr>
            <a:picLocks noChangeAspect="1"/>
          </p:cNvPicPr>
          <p:nvPr/>
        </p:nvPicPr>
        <p:blipFill>
          <a:blip r:embed="rId3"/>
          <a:stretch>
            <a:fillRect/>
          </a:stretch>
        </p:blipFill>
        <p:spPr>
          <a:xfrm>
            <a:off x="5907024" y="1097280"/>
            <a:ext cx="4892040" cy="4732020"/>
          </a:xfrm>
          <a:prstGeom prst="rect">
            <a:avLst/>
          </a:prstGeom>
        </p:spPr>
      </p:pic>
    </p:spTree>
    <p:extLst>
      <p:ext uri="{BB962C8B-B14F-4D97-AF65-F5344CB8AC3E}">
        <p14:creationId xmlns:p14="http://schemas.microsoft.com/office/powerpoint/2010/main" val="1893686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520700"/>
          </a:xfrm>
        </p:spPr>
        <p:txBody>
          <a:bodyPr>
            <a:normAutofit fontScale="90000"/>
          </a:bodyPr>
          <a:lstStyle/>
          <a:p>
            <a:pPr algn="r"/>
            <a:r>
              <a:rPr lang="tr-TR" dirty="0" smtClean="0">
                <a:solidFill>
                  <a:schemeClr val="bg1"/>
                </a:solidFill>
              </a:rPr>
              <a:t>Konferans</a:t>
            </a:r>
            <a:endParaRPr lang="tr-TR"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957264"/>
            <a:ext cx="4932362" cy="522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48" y="3648075"/>
            <a:ext cx="5672139"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957264"/>
            <a:ext cx="2836068" cy="232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663" y="957264"/>
            <a:ext cx="2714625" cy="232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405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838200" y="128589"/>
            <a:ext cx="10515600" cy="800100"/>
          </a:xfrm>
        </p:spPr>
        <p:txBody>
          <a:bodyPr>
            <a:normAutofit/>
          </a:bodyPr>
          <a:lstStyle/>
          <a:p>
            <a:pPr algn="r"/>
            <a:r>
              <a:rPr lang="tr-TR" dirty="0" smtClean="0">
                <a:solidFill>
                  <a:schemeClr val="bg1"/>
                </a:solidFill>
              </a:rPr>
              <a:t>Seminer</a:t>
            </a:r>
            <a:endParaRPr lang="tr-TR"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042986"/>
            <a:ext cx="4700588"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1042985"/>
            <a:ext cx="302895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049" y="1042986"/>
            <a:ext cx="3290887" cy="517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521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214313"/>
            <a:ext cx="10515600" cy="714375"/>
          </a:xfrm>
        </p:spPr>
        <p:txBody>
          <a:bodyPr>
            <a:normAutofit/>
          </a:bodyPr>
          <a:lstStyle/>
          <a:p>
            <a:pPr algn="r"/>
            <a:r>
              <a:rPr lang="tr-TR" dirty="0" smtClean="0">
                <a:solidFill>
                  <a:schemeClr val="bg1"/>
                </a:solidFill>
              </a:rPr>
              <a:t>Seminer</a:t>
            </a:r>
            <a:endParaRPr lang="tr-TR"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1428750"/>
            <a:ext cx="6572249" cy="484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Google Shape;206;p18"/>
          <p:cNvGraphicFramePr/>
          <p:nvPr>
            <p:extLst>
              <p:ext uri="{D42A27DB-BD31-4B8C-83A1-F6EECF244321}">
                <p14:modId xmlns:p14="http://schemas.microsoft.com/office/powerpoint/2010/main" val="2099416713"/>
              </p:ext>
            </p:extLst>
          </p:nvPr>
        </p:nvGraphicFramePr>
        <p:xfrm>
          <a:off x="4329113" y="882103"/>
          <a:ext cx="2600325" cy="447450"/>
        </p:xfrm>
        <a:graphic>
          <a:graphicData uri="http://schemas.openxmlformats.org/drawingml/2006/table">
            <a:tbl>
              <a:tblPr bandRow="1">
                <a:noFill/>
                <a:tableStyleId>{CAE2F39B-24A6-4CC1-B791-E04993626EC9}</a:tableStyleId>
              </a:tblPr>
              <a:tblGrid>
                <a:gridCol w="2600325">
                  <a:extLst>
                    <a:ext uri="{9D8B030D-6E8A-4147-A177-3AD203B41FA5}">
                      <a16:colId xmlns:a16="http://schemas.microsoft.com/office/drawing/2014/main" xmlns="" val="20000"/>
                    </a:ext>
                  </a:extLst>
                </a:gridCol>
              </a:tblGrid>
              <a:tr h="447450">
                <a:tc>
                  <a:txBody>
                    <a:bodyPr/>
                    <a:lstStyle/>
                    <a:p>
                      <a:pPr marL="0" marR="0" lvl="0" indent="0" algn="ctr" rtl="0">
                        <a:lnSpc>
                          <a:spcPct val="100000"/>
                        </a:lnSpc>
                        <a:spcBef>
                          <a:spcPts val="0"/>
                        </a:spcBef>
                        <a:spcAft>
                          <a:spcPts val="0"/>
                        </a:spcAft>
                        <a:buClr>
                          <a:schemeClr val="dk1"/>
                        </a:buClr>
                        <a:buSzPts val="1800"/>
                        <a:buFont typeface="Calibri"/>
                        <a:buNone/>
                      </a:pPr>
                      <a:r>
                        <a:rPr lang="tr-TR" sz="1800" b="1" i="0" dirty="0" smtClean="0">
                          <a:solidFill>
                            <a:schemeClr val="dk1"/>
                          </a:solidFill>
                          <a:latin typeface="Calibri"/>
                          <a:ea typeface="Calibri"/>
                          <a:cs typeface="Calibri"/>
                          <a:sym typeface="Calibri"/>
                        </a:rPr>
                        <a:t>Bölüm seminerleri</a:t>
                      </a:r>
                      <a:endParaRPr dirty="0"/>
                    </a:p>
                  </a:txBody>
                  <a:tcPr marL="0" marR="0" marT="0" marB="0" anchor="ct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979338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2" y="1871662"/>
            <a:ext cx="2765425"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4" y="1871661"/>
            <a:ext cx="3100389"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288" y="1843086"/>
            <a:ext cx="3057526" cy="44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118" y="1017588"/>
            <a:ext cx="26035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aşlık 1"/>
          <p:cNvSpPr>
            <a:spLocks noGrp="1"/>
          </p:cNvSpPr>
          <p:nvPr>
            <p:ph type="title"/>
          </p:nvPr>
        </p:nvSpPr>
        <p:spPr>
          <a:xfrm>
            <a:off x="838200" y="214313"/>
            <a:ext cx="10515600" cy="714375"/>
          </a:xfrm>
        </p:spPr>
        <p:txBody>
          <a:bodyPr>
            <a:normAutofit/>
          </a:bodyPr>
          <a:lstStyle/>
          <a:p>
            <a:pPr algn="r"/>
            <a:r>
              <a:rPr lang="tr-TR" dirty="0" smtClean="0">
                <a:solidFill>
                  <a:schemeClr val="bg1"/>
                </a:solidFill>
              </a:rPr>
              <a:t>Seminerler</a:t>
            </a:r>
            <a:endParaRPr lang="tr-TR" dirty="0">
              <a:solidFill>
                <a:schemeClr val="bg1"/>
              </a:solidFill>
            </a:endParaRPr>
          </a:p>
        </p:txBody>
      </p:sp>
    </p:spTree>
    <p:extLst>
      <p:ext uri="{BB962C8B-B14F-4D97-AF65-F5344CB8AC3E}">
        <p14:creationId xmlns:p14="http://schemas.microsoft.com/office/powerpoint/2010/main" val="3716628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206" name="Google Shape;206;p18"/>
          <p:cNvGraphicFramePr/>
          <p:nvPr>
            <p:extLst>
              <p:ext uri="{D42A27DB-BD31-4B8C-83A1-F6EECF244321}">
                <p14:modId xmlns:p14="http://schemas.microsoft.com/office/powerpoint/2010/main" val="1473600515"/>
              </p:ext>
            </p:extLst>
          </p:nvPr>
        </p:nvGraphicFramePr>
        <p:xfrm>
          <a:off x="3606800" y="1124990"/>
          <a:ext cx="4246875" cy="548640"/>
        </p:xfrm>
        <a:graphic>
          <a:graphicData uri="http://schemas.openxmlformats.org/drawingml/2006/table">
            <a:tbl>
              <a:tblPr bandRow="1">
                <a:noFill/>
                <a:tableStyleId>{CAE2F39B-24A6-4CC1-B791-E04993626EC9}</a:tableStyleId>
              </a:tblPr>
              <a:tblGrid>
                <a:gridCol w="4246875">
                  <a:extLst>
                    <a:ext uri="{9D8B030D-6E8A-4147-A177-3AD203B41FA5}">
                      <a16:colId xmlns:a16="http://schemas.microsoft.com/office/drawing/2014/main" xmlns="" val="20000"/>
                    </a:ext>
                  </a:extLst>
                </a:gridCol>
              </a:tblGrid>
              <a:tr h="447450">
                <a:tc>
                  <a:txBody>
                    <a:bodyPr/>
                    <a:lstStyle/>
                    <a:p>
                      <a:pPr marL="0" marR="0" lvl="0" indent="0" algn="ctr" rtl="0">
                        <a:lnSpc>
                          <a:spcPct val="100000"/>
                        </a:lnSpc>
                        <a:spcBef>
                          <a:spcPts val="0"/>
                        </a:spcBef>
                        <a:spcAft>
                          <a:spcPts val="0"/>
                        </a:spcAft>
                        <a:buClr>
                          <a:schemeClr val="dk1"/>
                        </a:buClr>
                        <a:buSzPts val="1800"/>
                        <a:buFont typeface="Calibri"/>
                        <a:buNone/>
                      </a:pPr>
                      <a:r>
                        <a:rPr lang="tr-TR" sz="1800" b="1" i="0" dirty="0">
                          <a:solidFill>
                            <a:schemeClr val="dk1"/>
                          </a:solidFill>
                          <a:latin typeface="Calibri"/>
                          <a:ea typeface="Calibri"/>
                          <a:cs typeface="Calibri"/>
                          <a:sym typeface="Calibri"/>
                        </a:rPr>
                        <a:t>Adana Şehir Eğitim ve Araştırma Hastanesi'ne Teknik Gezi</a:t>
                      </a:r>
                      <a:endParaRPr dirty="0"/>
                    </a:p>
                  </a:txBody>
                  <a:tcPr marL="0" marR="0" marT="0" marB="0" anchor="ctr"/>
                </a:tc>
                <a:extLst>
                  <a:ext uri="{0D108BD9-81ED-4DB2-BD59-A6C34878D82A}">
                    <a16:rowId xmlns:a16="http://schemas.microsoft.com/office/drawing/2014/main" xmlns="" val="10000"/>
                  </a:ext>
                </a:extLst>
              </a:tr>
            </a:tbl>
          </a:graphicData>
        </a:graphic>
      </p:graphicFrame>
      <p:sp>
        <p:nvSpPr>
          <p:cNvPr id="207" name="Google Shape;207;p18"/>
          <p:cNvSpPr txBox="1">
            <a:spLocks noGrp="1"/>
          </p:cNvSpPr>
          <p:nvPr>
            <p:ph type="title"/>
          </p:nvPr>
        </p:nvSpPr>
        <p:spPr>
          <a:xfrm>
            <a:off x="912092" y="254289"/>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Times New Roman"/>
              <a:buNone/>
            </a:pPr>
            <a:r>
              <a:rPr lang="tr-TR" dirty="0">
                <a:solidFill>
                  <a:schemeClr val="lt1"/>
                </a:solidFill>
                <a:latin typeface="Times New Roman"/>
                <a:ea typeface="Times New Roman"/>
                <a:cs typeface="Times New Roman"/>
                <a:sym typeface="Times New Roman"/>
              </a:rPr>
              <a:t>Teknik Gezi   </a:t>
            </a:r>
            <a:endParaRPr dirty="0"/>
          </a:p>
        </p:txBody>
      </p:sp>
      <p:pic>
        <p:nvPicPr>
          <p:cNvPr id="2" name="Resim 1">
            <a:extLst>
              <a:ext uri="{FF2B5EF4-FFF2-40B4-BE49-F238E27FC236}">
                <a16:creationId xmlns:a16="http://schemas.microsoft.com/office/drawing/2014/main" xmlns="" id="{56F59EE8-7722-DB7A-A714-8D27CDC1336A}"/>
              </a:ext>
            </a:extLst>
          </p:cNvPr>
          <p:cNvPicPr>
            <a:picLocks noChangeAspect="1"/>
          </p:cNvPicPr>
          <p:nvPr/>
        </p:nvPicPr>
        <p:blipFill>
          <a:blip r:embed="rId3"/>
          <a:stretch>
            <a:fillRect/>
          </a:stretch>
        </p:blipFill>
        <p:spPr>
          <a:xfrm>
            <a:off x="1705397" y="1801368"/>
            <a:ext cx="3652987" cy="4242816"/>
          </a:xfrm>
          <a:prstGeom prst="rect">
            <a:avLst/>
          </a:prstGeom>
        </p:spPr>
      </p:pic>
      <p:pic>
        <p:nvPicPr>
          <p:cNvPr id="3" name="Resim 2">
            <a:extLst>
              <a:ext uri="{FF2B5EF4-FFF2-40B4-BE49-F238E27FC236}">
                <a16:creationId xmlns:a16="http://schemas.microsoft.com/office/drawing/2014/main" xmlns="" id="{218784C4-1E77-6495-0131-53A20D5FE78E}"/>
              </a:ext>
            </a:extLst>
          </p:cNvPr>
          <p:cNvPicPr>
            <a:picLocks noChangeAspect="1"/>
          </p:cNvPicPr>
          <p:nvPr/>
        </p:nvPicPr>
        <p:blipFill>
          <a:blip r:embed="rId4"/>
          <a:stretch>
            <a:fillRect/>
          </a:stretch>
        </p:blipFill>
        <p:spPr>
          <a:xfrm>
            <a:off x="5934455" y="1801368"/>
            <a:ext cx="4169665" cy="424281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200025"/>
            <a:ext cx="10515600" cy="714375"/>
          </a:xfrm>
        </p:spPr>
        <p:txBody>
          <a:bodyPr>
            <a:normAutofit/>
          </a:bodyPr>
          <a:lstStyle/>
          <a:p>
            <a:pPr algn="r"/>
            <a:r>
              <a:rPr lang="tr-TR" dirty="0" smtClean="0">
                <a:solidFill>
                  <a:schemeClr val="bg1"/>
                </a:solidFill>
              </a:rPr>
              <a:t>Sosyal Sorumluluk</a:t>
            </a:r>
            <a:endParaRPr lang="tr-TR" dirty="0">
              <a:solidFill>
                <a:schemeClr val="bg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243013"/>
            <a:ext cx="5529262"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9" y="2071688"/>
            <a:ext cx="5257801" cy="267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705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57165"/>
            <a:ext cx="10515600" cy="642936"/>
          </a:xfrm>
        </p:spPr>
        <p:txBody>
          <a:bodyPr>
            <a:normAutofit fontScale="90000"/>
          </a:bodyPr>
          <a:lstStyle/>
          <a:p>
            <a:endParaRPr lang="tr-TR" dirty="0"/>
          </a:p>
        </p:txBody>
      </p:sp>
      <p:sp>
        <p:nvSpPr>
          <p:cNvPr id="3" name="Metin Yer Tutucusu 2"/>
          <p:cNvSpPr>
            <a:spLocks noGrp="1"/>
          </p:cNvSpPr>
          <p:nvPr>
            <p:ph type="body" idx="1"/>
          </p:nvPr>
        </p:nvSpPr>
        <p:spPr>
          <a:xfrm>
            <a:off x="719138" y="1071566"/>
            <a:ext cx="10167937" cy="1071560"/>
          </a:xfrm>
        </p:spPr>
        <p:txBody>
          <a:bodyPr>
            <a:normAutofit fontScale="92500"/>
          </a:bodyPr>
          <a:lstStyle/>
          <a:p>
            <a:pPr marL="114300" indent="0">
              <a:buNone/>
            </a:pPr>
            <a:r>
              <a:rPr lang="tr-TR" dirty="0" smtClean="0"/>
              <a:t>Bölümümüz ve Mersin </a:t>
            </a:r>
            <a:r>
              <a:rPr lang="tr-TR" dirty="0"/>
              <a:t>Alzheimer </a:t>
            </a:r>
            <a:r>
              <a:rPr lang="tr-TR" dirty="0" smtClean="0"/>
              <a:t>Derneği Tarsus Ekibi </a:t>
            </a:r>
            <a:r>
              <a:rPr lang="tr-TR" dirty="0"/>
              <a:t>İşbirliğiyle </a:t>
            </a:r>
            <a:r>
              <a:rPr lang="tr-TR" dirty="0" smtClean="0"/>
              <a:t>“Bir Işık Bir Nefes” Projesine destek  Etkinliklerimiz 27 Aralık 2024’de başladı. </a:t>
            </a:r>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413" y="-228600"/>
            <a:ext cx="4810125"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200275"/>
            <a:ext cx="4910138" cy="367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2200275"/>
            <a:ext cx="5099050" cy="367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562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txBox="1">
            <a:spLocks noGrp="1"/>
          </p:cNvSpPr>
          <p:nvPr>
            <p:ph type="title"/>
          </p:nvPr>
        </p:nvSpPr>
        <p:spPr>
          <a:xfrm>
            <a:off x="838200" y="1"/>
            <a:ext cx="10515600"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tr-TR" b="1">
                <a:solidFill>
                  <a:schemeClr val="lt1"/>
                </a:solidFill>
              </a:rPr>
              <a:t>                                                 </a:t>
            </a:r>
            <a:r>
              <a:rPr lang="tr-TR" b="1">
                <a:solidFill>
                  <a:schemeClr val="lt1"/>
                </a:solidFill>
                <a:latin typeface="Times New Roman"/>
                <a:ea typeface="Times New Roman"/>
                <a:cs typeface="Times New Roman"/>
                <a:sym typeface="Times New Roman"/>
              </a:rPr>
              <a:t>Erasmus Anlaşmaları</a:t>
            </a:r>
            <a:endParaRPr/>
          </a:p>
        </p:txBody>
      </p:sp>
      <p:sp>
        <p:nvSpPr>
          <p:cNvPr id="264" name="Google Shape;264;p25"/>
          <p:cNvSpPr txBox="1"/>
          <p:nvPr/>
        </p:nvSpPr>
        <p:spPr>
          <a:xfrm>
            <a:off x="1457325" y="1636548"/>
            <a:ext cx="7162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ÜNİVERSİTELER ARASI YAPILAN İKİLİ ANLAŞMALAR</a:t>
            </a:r>
            <a:endParaRPr/>
          </a:p>
        </p:txBody>
      </p:sp>
      <p:graphicFrame>
        <p:nvGraphicFramePr>
          <p:cNvPr id="265" name="Google Shape;265;p25"/>
          <p:cNvGraphicFramePr/>
          <p:nvPr>
            <p:extLst>
              <p:ext uri="{D42A27DB-BD31-4B8C-83A1-F6EECF244321}">
                <p14:modId xmlns:p14="http://schemas.microsoft.com/office/powerpoint/2010/main" val="693698218"/>
              </p:ext>
            </p:extLst>
          </p:nvPr>
        </p:nvGraphicFramePr>
        <p:xfrm>
          <a:off x="1457325" y="2469655"/>
          <a:ext cx="9007475" cy="2725723"/>
        </p:xfrm>
        <a:graphic>
          <a:graphicData uri="http://schemas.openxmlformats.org/drawingml/2006/table">
            <a:tbl>
              <a:tblPr firstRow="1" firstCol="1" bandRow="1">
                <a:noFill/>
                <a:tableStyleId>{CAE2F39B-24A6-4CC1-B791-E04993626EC9}</a:tableStyleId>
              </a:tblPr>
              <a:tblGrid>
                <a:gridCol w="4374525">
                  <a:extLst>
                    <a:ext uri="{9D8B030D-6E8A-4147-A177-3AD203B41FA5}">
                      <a16:colId xmlns:a16="http://schemas.microsoft.com/office/drawing/2014/main" xmlns="" val="20000"/>
                    </a:ext>
                  </a:extLst>
                </a:gridCol>
                <a:gridCol w="2397750">
                  <a:extLst>
                    <a:ext uri="{9D8B030D-6E8A-4147-A177-3AD203B41FA5}">
                      <a16:colId xmlns:a16="http://schemas.microsoft.com/office/drawing/2014/main" xmlns="" val="20001"/>
                    </a:ext>
                  </a:extLst>
                </a:gridCol>
                <a:gridCol w="2235200">
                  <a:extLst>
                    <a:ext uri="{9D8B030D-6E8A-4147-A177-3AD203B41FA5}">
                      <a16:colId xmlns:a16="http://schemas.microsoft.com/office/drawing/2014/main" xmlns="" val="20002"/>
                    </a:ext>
                  </a:extLst>
                </a:gridCol>
              </a:tblGrid>
              <a:tr h="437650">
                <a:tc>
                  <a:txBody>
                    <a:bodyPr/>
                    <a:lstStyle/>
                    <a:p>
                      <a:pPr marL="457200" marR="0" lvl="0" indent="0" algn="l" rtl="0">
                        <a:lnSpc>
                          <a:spcPct val="107000"/>
                        </a:lnSpc>
                        <a:spcBef>
                          <a:spcPts val="0"/>
                        </a:spcBef>
                        <a:spcAft>
                          <a:spcPts val="0"/>
                        </a:spcAft>
                        <a:buNone/>
                      </a:pPr>
                      <a:r>
                        <a:rPr lang="tr-TR" sz="1600" dirty="0"/>
                        <a:t>ÜNİVERSİTE ADI </a:t>
                      </a:r>
                      <a:endParaRPr sz="1600" dirty="0">
                        <a:latin typeface="Calibri"/>
                        <a:ea typeface="Calibri"/>
                        <a:cs typeface="Calibri"/>
                        <a:sym typeface="Calibri"/>
                      </a:endParaRPr>
                    </a:p>
                  </a:txBody>
                  <a:tcPr marL="68575" marR="68575" marT="0" marB="0" anchor="ctr"/>
                </a:tc>
                <a:tc>
                  <a:txBody>
                    <a:bodyPr/>
                    <a:lstStyle/>
                    <a:p>
                      <a:pPr marL="457200" marR="0" lvl="0" indent="0" algn="l" rtl="0">
                        <a:lnSpc>
                          <a:spcPct val="107000"/>
                        </a:lnSpc>
                        <a:spcBef>
                          <a:spcPts val="0"/>
                        </a:spcBef>
                        <a:spcAft>
                          <a:spcPts val="0"/>
                        </a:spcAft>
                        <a:buNone/>
                      </a:pPr>
                      <a:r>
                        <a:rPr lang="tr-TR" sz="1600"/>
                        <a:t>ANLAŞMANIN İÇERİĞİ</a:t>
                      </a:r>
                      <a:endParaRPr sz="1600">
                        <a:latin typeface="Calibri"/>
                        <a:ea typeface="Calibri"/>
                        <a:cs typeface="Calibri"/>
                        <a:sym typeface="Calibri"/>
                      </a:endParaRPr>
                    </a:p>
                  </a:txBody>
                  <a:tcPr marL="68575" marR="68575" marT="0" marB="0" anchor="ctr"/>
                </a:tc>
                <a:tc>
                  <a:txBody>
                    <a:bodyPr/>
                    <a:lstStyle/>
                    <a:p>
                      <a:pPr marL="457200" marR="0" lvl="0" indent="0" algn="l" rtl="0">
                        <a:lnSpc>
                          <a:spcPct val="107000"/>
                        </a:lnSpc>
                        <a:spcBef>
                          <a:spcPts val="0"/>
                        </a:spcBef>
                        <a:spcAft>
                          <a:spcPts val="0"/>
                        </a:spcAft>
                        <a:buNone/>
                      </a:pPr>
                      <a:r>
                        <a:rPr lang="tr-TR" sz="1600">
                          <a:latin typeface="Calibri"/>
                          <a:ea typeface="Calibri"/>
                          <a:cs typeface="Calibri"/>
                          <a:sym typeface="Calibri"/>
                        </a:rPr>
                        <a:t>Durum</a:t>
                      </a:r>
                      <a:endParaRPr sz="1600"/>
                    </a:p>
                  </a:txBody>
                  <a:tcPr marL="68575" marR="68575" marT="0" marB="0" anchor="ctr"/>
                </a:tc>
                <a:extLst>
                  <a:ext uri="{0D108BD9-81ED-4DB2-BD59-A6C34878D82A}">
                    <a16:rowId xmlns:a16="http://schemas.microsoft.com/office/drawing/2014/main" xmlns="" val="10000"/>
                  </a:ext>
                </a:extLst>
              </a:tr>
              <a:tr h="553875">
                <a:tc>
                  <a:txBody>
                    <a:bodyPr/>
                    <a:lstStyle/>
                    <a:p>
                      <a:pPr marL="457200" marR="0" lvl="0" indent="0" algn="l" rtl="0">
                        <a:lnSpc>
                          <a:spcPct val="107000"/>
                        </a:lnSpc>
                        <a:spcBef>
                          <a:spcPts val="0"/>
                        </a:spcBef>
                        <a:spcAft>
                          <a:spcPts val="0"/>
                        </a:spcAft>
                        <a:buNone/>
                      </a:pPr>
                      <a:r>
                        <a:rPr lang="tr-TR" sz="1600" dirty="0" err="1">
                          <a:solidFill>
                            <a:schemeClr val="dk1"/>
                          </a:solidFill>
                          <a:latin typeface="Calibri"/>
                          <a:ea typeface="Calibri"/>
                          <a:cs typeface="Calibri"/>
                          <a:sym typeface="Calibri"/>
                        </a:rPr>
                        <a:t>American</a:t>
                      </a:r>
                      <a:r>
                        <a:rPr lang="tr-TR" sz="1600" dirty="0">
                          <a:solidFill>
                            <a:schemeClr val="dk1"/>
                          </a:solidFill>
                          <a:latin typeface="Calibri"/>
                          <a:ea typeface="Calibri"/>
                          <a:cs typeface="Calibri"/>
                          <a:sym typeface="Calibri"/>
                        </a:rPr>
                        <a:t> </a:t>
                      </a:r>
                      <a:r>
                        <a:rPr lang="tr-TR" sz="1600" dirty="0" err="1">
                          <a:solidFill>
                            <a:schemeClr val="dk1"/>
                          </a:solidFill>
                          <a:latin typeface="Calibri"/>
                          <a:ea typeface="Calibri"/>
                          <a:cs typeface="Calibri"/>
                          <a:sym typeface="Calibri"/>
                        </a:rPr>
                        <a:t>University</a:t>
                      </a:r>
                      <a:r>
                        <a:rPr lang="tr-TR" sz="1600" dirty="0">
                          <a:solidFill>
                            <a:schemeClr val="dk1"/>
                          </a:solidFill>
                          <a:latin typeface="Calibri"/>
                          <a:ea typeface="Calibri"/>
                          <a:cs typeface="Calibri"/>
                          <a:sym typeface="Calibri"/>
                        </a:rPr>
                        <a:t> of </a:t>
                      </a:r>
                      <a:r>
                        <a:rPr lang="tr-TR" sz="1600" dirty="0" err="1">
                          <a:solidFill>
                            <a:schemeClr val="dk1"/>
                          </a:solidFill>
                          <a:latin typeface="Calibri"/>
                          <a:ea typeface="Calibri"/>
                          <a:cs typeface="Calibri"/>
                          <a:sym typeface="Calibri"/>
                        </a:rPr>
                        <a:t>Beirut</a:t>
                      </a:r>
                      <a:r>
                        <a:rPr lang="tr-TR" sz="1600" dirty="0">
                          <a:solidFill>
                            <a:schemeClr val="dk1"/>
                          </a:solidFill>
                          <a:latin typeface="Calibri"/>
                          <a:ea typeface="Calibri"/>
                          <a:cs typeface="Calibri"/>
                          <a:sym typeface="Calibri"/>
                        </a:rPr>
                        <a:t> - Lübnan</a:t>
                      </a:r>
                      <a:endParaRPr sz="1600" dirty="0"/>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None/>
                      </a:pPr>
                      <a:r>
                        <a:rPr lang="tr-TR" sz="1600" dirty="0" err="1">
                          <a:solidFill>
                            <a:schemeClr val="dk1"/>
                          </a:solidFill>
                          <a:latin typeface="Calibri"/>
                          <a:ea typeface="Calibri"/>
                          <a:cs typeface="Calibri"/>
                          <a:sym typeface="Calibri"/>
                        </a:rPr>
                        <a:t>Erasmus</a:t>
                      </a:r>
                      <a:r>
                        <a:rPr lang="tr-TR" sz="1600" dirty="0">
                          <a:solidFill>
                            <a:schemeClr val="dk1"/>
                          </a:solidFill>
                          <a:latin typeface="Calibri"/>
                          <a:ea typeface="Calibri"/>
                          <a:cs typeface="Calibri"/>
                          <a:sym typeface="Calibri"/>
                        </a:rPr>
                        <a:t>+ KA171 </a:t>
                      </a:r>
                      <a:endParaRPr sz="1600" dirty="0"/>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None/>
                      </a:pPr>
                      <a:r>
                        <a:rPr lang="tr-TR" sz="1600" dirty="0">
                          <a:solidFill>
                            <a:schemeClr val="dk1"/>
                          </a:solidFill>
                          <a:latin typeface="Calibri"/>
                          <a:ea typeface="Calibri"/>
                          <a:cs typeface="Calibri"/>
                          <a:sym typeface="Calibri"/>
                        </a:rPr>
                        <a:t>İmza aşamasında</a:t>
                      </a:r>
                      <a:endParaRPr sz="1600" dirty="0"/>
                    </a:p>
                  </a:txBody>
                  <a:tcPr marL="68575" marR="68575" marT="0" marB="0" anchor="ctr">
                    <a:solidFill>
                      <a:srgbClr val="D8E2F3"/>
                    </a:solidFill>
                  </a:tcPr>
                </a:tc>
                <a:extLst>
                  <a:ext uri="{0D108BD9-81ED-4DB2-BD59-A6C34878D82A}">
                    <a16:rowId xmlns:a16="http://schemas.microsoft.com/office/drawing/2014/main" xmlns="" val="10001"/>
                  </a:ext>
                </a:extLst>
              </a:tr>
              <a:tr h="553875">
                <a:tc>
                  <a:txBody>
                    <a:bodyPr/>
                    <a:lstStyle/>
                    <a:p>
                      <a:pPr marL="457200" marR="0" lvl="0" indent="0" algn="l" rtl="0">
                        <a:lnSpc>
                          <a:spcPct val="107000"/>
                        </a:lnSpc>
                        <a:spcBef>
                          <a:spcPts val="0"/>
                        </a:spcBef>
                        <a:spcAft>
                          <a:spcPts val="0"/>
                        </a:spcAft>
                        <a:buNone/>
                      </a:pPr>
                      <a:r>
                        <a:rPr lang="tr-TR" sz="1600" dirty="0" err="1">
                          <a:solidFill>
                            <a:schemeClr val="dk1"/>
                          </a:solidFill>
                        </a:rPr>
                        <a:t>Ivane</a:t>
                      </a:r>
                      <a:r>
                        <a:rPr lang="tr-TR" sz="1600" dirty="0">
                          <a:solidFill>
                            <a:schemeClr val="dk1"/>
                          </a:solidFill>
                        </a:rPr>
                        <a:t> </a:t>
                      </a:r>
                      <a:r>
                        <a:rPr lang="tr-TR" sz="1600" dirty="0" err="1">
                          <a:solidFill>
                            <a:schemeClr val="dk1"/>
                          </a:solidFill>
                        </a:rPr>
                        <a:t>Javakhishvili</a:t>
                      </a:r>
                      <a:r>
                        <a:rPr lang="tr-TR" sz="1600" dirty="0">
                          <a:solidFill>
                            <a:schemeClr val="dk1"/>
                          </a:solidFill>
                        </a:rPr>
                        <a:t> </a:t>
                      </a:r>
                      <a:r>
                        <a:rPr lang="tr-TR" sz="1600" dirty="0" err="1">
                          <a:solidFill>
                            <a:schemeClr val="dk1"/>
                          </a:solidFill>
                        </a:rPr>
                        <a:t>Tbilisi</a:t>
                      </a:r>
                      <a:r>
                        <a:rPr lang="tr-TR" sz="1600" dirty="0">
                          <a:solidFill>
                            <a:schemeClr val="dk1"/>
                          </a:solidFill>
                        </a:rPr>
                        <a:t> </a:t>
                      </a:r>
                      <a:r>
                        <a:rPr lang="tr-TR" sz="1600" dirty="0" err="1">
                          <a:solidFill>
                            <a:schemeClr val="dk1"/>
                          </a:solidFill>
                        </a:rPr>
                        <a:t>State</a:t>
                      </a:r>
                      <a:r>
                        <a:rPr lang="tr-TR" sz="1600" dirty="0">
                          <a:solidFill>
                            <a:schemeClr val="dk1"/>
                          </a:solidFill>
                        </a:rPr>
                        <a:t> </a:t>
                      </a:r>
                      <a:r>
                        <a:rPr lang="tr-TR" sz="1600" dirty="0" err="1">
                          <a:solidFill>
                            <a:schemeClr val="dk1"/>
                          </a:solidFill>
                        </a:rPr>
                        <a:t>University</a:t>
                      </a:r>
                      <a:r>
                        <a:rPr lang="tr-TR" sz="1600" dirty="0">
                          <a:solidFill>
                            <a:schemeClr val="dk1"/>
                          </a:solidFill>
                        </a:rPr>
                        <a:t> (TSU) - Gürcistan</a:t>
                      </a:r>
                      <a:endParaRPr sz="1600" dirty="0">
                        <a:solidFill>
                          <a:schemeClr val="dk1"/>
                        </a:solidFill>
                        <a:latin typeface="Calibri"/>
                        <a:ea typeface="Calibri"/>
                        <a:cs typeface="Calibri"/>
                        <a:sym typeface="Calibri"/>
                      </a:endParaRPr>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None/>
                      </a:pPr>
                      <a:r>
                        <a:rPr lang="tr-TR" sz="1600"/>
                        <a:t>Erasmus+ KA171</a:t>
                      </a:r>
                      <a:endParaRPr sz="1600">
                        <a:latin typeface="Calibri"/>
                        <a:ea typeface="Calibri"/>
                        <a:cs typeface="Calibri"/>
                        <a:sym typeface="Calibri"/>
                      </a:endParaRPr>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None/>
                      </a:pPr>
                      <a:r>
                        <a:rPr lang="tr-TR" sz="1600" dirty="0">
                          <a:latin typeface="Calibri"/>
                          <a:ea typeface="Calibri"/>
                          <a:cs typeface="Calibri"/>
                          <a:sym typeface="Calibri"/>
                        </a:rPr>
                        <a:t>Süreç devam ediyor</a:t>
                      </a:r>
                      <a:endParaRPr sz="1600" dirty="0"/>
                    </a:p>
                  </a:txBody>
                  <a:tcPr marL="68575" marR="68575" marT="0" marB="0" anchor="ctr">
                    <a:solidFill>
                      <a:srgbClr val="D8E2F3"/>
                    </a:solidFill>
                  </a:tcPr>
                </a:tc>
                <a:extLst>
                  <a:ext uri="{0D108BD9-81ED-4DB2-BD59-A6C34878D82A}">
                    <a16:rowId xmlns:a16="http://schemas.microsoft.com/office/drawing/2014/main" xmlns="" val="10002"/>
                  </a:ext>
                </a:extLst>
              </a:tr>
              <a:tr h="553875">
                <a:tc>
                  <a:txBody>
                    <a:bodyPr/>
                    <a:lstStyle/>
                    <a:p>
                      <a:pPr marL="457200" marR="0" lvl="0" indent="0" algn="l" rtl="0">
                        <a:lnSpc>
                          <a:spcPct val="107000"/>
                        </a:lnSpc>
                        <a:spcBef>
                          <a:spcPts val="0"/>
                        </a:spcBef>
                        <a:spcAft>
                          <a:spcPts val="0"/>
                        </a:spcAft>
                        <a:buNone/>
                      </a:pPr>
                      <a:r>
                        <a:rPr lang="tr-TR" sz="1600" dirty="0">
                          <a:solidFill>
                            <a:schemeClr val="dk1"/>
                          </a:solidFill>
                          <a:latin typeface="Calibri"/>
                          <a:ea typeface="Calibri"/>
                          <a:cs typeface="Calibri"/>
                          <a:sym typeface="Calibri"/>
                        </a:rPr>
                        <a:t>Riga </a:t>
                      </a:r>
                      <a:r>
                        <a:rPr lang="tr-TR" sz="1600" dirty="0" err="1">
                          <a:solidFill>
                            <a:schemeClr val="dk1"/>
                          </a:solidFill>
                          <a:latin typeface="Calibri"/>
                          <a:ea typeface="Calibri"/>
                          <a:cs typeface="Calibri"/>
                          <a:sym typeface="Calibri"/>
                        </a:rPr>
                        <a:t>Stradins</a:t>
                      </a:r>
                      <a:r>
                        <a:rPr lang="tr-TR" sz="1600" dirty="0">
                          <a:solidFill>
                            <a:schemeClr val="dk1"/>
                          </a:solidFill>
                          <a:latin typeface="Calibri"/>
                          <a:ea typeface="Calibri"/>
                          <a:cs typeface="Calibri"/>
                          <a:sym typeface="Calibri"/>
                        </a:rPr>
                        <a:t> </a:t>
                      </a:r>
                      <a:r>
                        <a:rPr lang="tr-TR" sz="1600" dirty="0" err="1">
                          <a:solidFill>
                            <a:schemeClr val="dk1"/>
                          </a:solidFill>
                          <a:latin typeface="Calibri"/>
                          <a:ea typeface="Calibri"/>
                          <a:cs typeface="Calibri"/>
                          <a:sym typeface="Calibri"/>
                        </a:rPr>
                        <a:t>University</a:t>
                      </a:r>
                      <a:r>
                        <a:rPr lang="tr-TR" sz="1600" dirty="0">
                          <a:solidFill>
                            <a:schemeClr val="dk1"/>
                          </a:solidFill>
                          <a:latin typeface="Calibri"/>
                          <a:ea typeface="Calibri"/>
                          <a:cs typeface="Calibri"/>
                          <a:sym typeface="Calibri"/>
                        </a:rPr>
                        <a:t> - Letonya</a:t>
                      </a:r>
                      <a:endParaRPr sz="1600" dirty="0"/>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Clr>
                          <a:schemeClr val="dk1"/>
                        </a:buClr>
                        <a:buSzPts val="1400"/>
                        <a:buFont typeface="Calibri"/>
                        <a:buNone/>
                      </a:pPr>
                      <a:r>
                        <a:rPr lang="tr-TR" sz="1600" dirty="0" err="1"/>
                        <a:t>Erasmus</a:t>
                      </a:r>
                      <a:r>
                        <a:rPr lang="tr-TR" sz="1600" dirty="0"/>
                        <a:t>+ KA171</a:t>
                      </a:r>
                      <a:endParaRPr sz="1600" dirty="0">
                        <a:latin typeface="Calibri"/>
                        <a:ea typeface="Calibri"/>
                        <a:cs typeface="Calibri"/>
                        <a:sym typeface="Calibri"/>
                      </a:endParaRPr>
                    </a:p>
                    <a:p>
                      <a:pPr marL="457200" marR="0" lvl="0" indent="0" algn="l" rtl="0">
                        <a:lnSpc>
                          <a:spcPct val="107000"/>
                        </a:lnSpc>
                        <a:spcBef>
                          <a:spcPts val="0"/>
                        </a:spcBef>
                        <a:spcAft>
                          <a:spcPts val="0"/>
                        </a:spcAft>
                        <a:buNone/>
                      </a:pPr>
                      <a:endParaRPr sz="1600" dirty="0">
                        <a:latin typeface="Calibri"/>
                        <a:ea typeface="Calibri"/>
                        <a:cs typeface="Calibri"/>
                        <a:sym typeface="Calibri"/>
                      </a:endParaRPr>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Clr>
                          <a:schemeClr val="dk1"/>
                        </a:buClr>
                        <a:buSzPts val="1400"/>
                        <a:buFont typeface="Calibri"/>
                        <a:buNone/>
                      </a:pPr>
                      <a:r>
                        <a:rPr lang="tr-TR" sz="1600" dirty="0">
                          <a:latin typeface="Calibri"/>
                          <a:ea typeface="Calibri"/>
                          <a:cs typeface="Calibri"/>
                          <a:sym typeface="Calibri"/>
                        </a:rPr>
                        <a:t>Süreç devam ediyor</a:t>
                      </a:r>
                      <a:endParaRPr sz="1600" dirty="0"/>
                    </a:p>
                    <a:p>
                      <a:pPr marL="457200" marR="0" lvl="0" indent="0" algn="l" rtl="0">
                        <a:lnSpc>
                          <a:spcPct val="107000"/>
                        </a:lnSpc>
                        <a:spcBef>
                          <a:spcPts val="0"/>
                        </a:spcBef>
                        <a:spcAft>
                          <a:spcPts val="0"/>
                        </a:spcAft>
                        <a:buNone/>
                      </a:pPr>
                      <a:endParaRPr sz="1600" dirty="0">
                        <a:latin typeface="Calibri"/>
                        <a:ea typeface="Calibri"/>
                        <a:cs typeface="Calibri"/>
                        <a:sym typeface="Calibri"/>
                      </a:endParaRPr>
                    </a:p>
                  </a:txBody>
                  <a:tcPr marL="68575" marR="68575" marT="0" marB="0" anchor="ctr">
                    <a:solidFill>
                      <a:srgbClr val="D8E2F3"/>
                    </a:solidFill>
                  </a:tcPr>
                </a:tc>
                <a:extLst>
                  <a:ext uri="{0D108BD9-81ED-4DB2-BD59-A6C34878D82A}">
                    <a16:rowId xmlns:a16="http://schemas.microsoft.com/office/drawing/2014/main" xmlns="" val="10003"/>
                  </a:ext>
                </a:extLst>
              </a:tr>
              <a:tr h="553875">
                <a:tc>
                  <a:txBody>
                    <a:bodyPr/>
                    <a:lstStyle/>
                    <a:p>
                      <a:pPr marL="457200" marR="0" lvl="0" indent="0" algn="l" rtl="0">
                        <a:lnSpc>
                          <a:spcPct val="107000"/>
                        </a:lnSpc>
                        <a:spcBef>
                          <a:spcPts val="0"/>
                        </a:spcBef>
                        <a:spcAft>
                          <a:spcPts val="0"/>
                        </a:spcAft>
                        <a:buNone/>
                      </a:pPr>
                      <a:r>
                        <a:rPr lang="tr-TR" sz="1600">
                          <a:solidFill>
                            <a:schemeClr val="dk1"/>
                          </a:solidFill>
                          <a:latin typeface="Calibri"/>
                          <a:ea typeface="Calibri"/>
                          <a:cs typeface="Calibri"/>
                          <a:sym typeface="Calibri"/>
                        </a:rPr>
                        <a:t>Universidade NOVA de Lisboa - Portekiz</a:t>
                      </a:r>
                      <a:endParaRPr sz="1600"/>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Clr>
                          <a:schemeClr val="dk1"/>
                        </a:buClr>
                        <a:buSzPts val="1400"/>
                        <a:buFont typeface="Calibri"/>
                        <a:buNone/>
                      </a:pPr>
                      <a:r>
                        <a:rPr lang="tr-TR" sz="1600"/>
                        <a:t>Erasmus+ KA171</a:t>
                      </a:r>
                      <a:endParaRPr sz="1600">
                        <a:latin typeface="Calibri"/>
                        <a:ea typeface="Calibri"/>
                        <a:cs typeface="Calibri"/>
                        <a:sym typeface="Calibri"/>
                      </a:endParaRPr>
                    </a:p>
                    <a:p>
                      <a:pPr marL="457200" marR="0" lvl="0" indent="0" algn="l" rtl="0">
                        <a:lnSpc>
                          <a:spcPct val="107000"/>
                        </a:lnSpc>
                        <a:spcBef>
                          <a:spcPts val="0"/>
                        </a:spcBef>
                        <a:spcAft>
                          <a:spcPts val="0"/>
                        </a:spcAft>
                        <a:buNone/>
                      </a:pPr>
                      <a:endParaRPr sz="1600">
                        <a:latin typeface="Calibri"/>
                        <a:ea typeface="Calibri"/>
                        <a:cs typeface="Calibri"/>
                        <a:sym typeface="Calibri"/>
                      </a:endParaRPr>
                    </a:p>
                  </a:txBody>
                  <a:tcPr marL="68575" marR="68575" marT="0" marB="0" anchor="ctr">
                    <a:solidFill>
                      <a:srgbClr val="D8E2F3"/>
                    </a:solidFill>
                  </a:tcPr>
                </a:tc>
                <a:tc>
                  <a:txBody>
                    <a:bodyPr/>
                    <a:lstStyle/>
                    <a:p>
                      <a:pPr marL="457200" marR="0" lvl="0" indent="0" algn="l" rtl="0">
                        <a:lnSpc>
                          <a:spcPct val="107000"/>
                        </a:lnSpc>
                        <a:spcBef>
                          <a:spcPts val="0"/>
                        </a:spcBef>
                        <a:spcAft>
                          <a:spcPts val="0"/>
                        </a:spcAft>
                        <a:buClr>
                          <a:schemeClr val="dk1"/>
                        </a:buClr>
                        <a:buSzPts val="1400"/>
                        <a:buFont typeface="Calibri"/>
                        <a:buNone/>
                      </a:pPr>
                      <a:r>
                        <a:rPr lang="tr-TR" sz="1600" dirty="0">
                          <a:latin typeface="Calibri"/>
                          <a:ea typeface="Calibri"/>
                          <a:cs typeface="Calibri"/>
                          <a:sym typeface="Calibri"/>
                        </a:rPr>
                        <a:t>Süreç devam ediyor</a:t>
                      </a:r>
                      <a:endParaRPr sz="1600" dirty="0"/>
                    </a:p>
                    <a:p>
                      <a:pPr marL="457200" marR="0" lvl="0" indent="0" algn="l" rtl="0">
                        <a:lnSpc>
                          <a:spcPct val="107000"/>
                        </a:lnSpc>
                        <a:spcBef>
                          <a:spcPts val="0"/>
                        </a:spcBef>
                        <a:spcAft>
                          <a:spcPts val="0"/>
                        </a:spcAft>
                        <a:buNone/>
                      </a:pPr>
                      <a:endParaRPr sz="1600" dirty="0">
                        <a:latin typeface="Calibri"/>
                        <a:ea typeface="Calibri"/>
                        <a:cs typeface="Calibri"/>
                        <a:sym typeface="Calibri"/>
                      </a:endParaRPr>
                    </a:p>
                  </a:txBody>
                  <a:tcPr marL="68575" marR="68575" marT="0" marB="0" anchor="ctr">
                    <a:solidFill>
                      <a:srgbClr val="D8E2F3"/>
                    </a:solidFill>
                  </a:tcP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6"/>
          <p:cNvPicPr preferRelativeResize="0"/>
          <p:nvPr/>
        </p:nvPicPr>
        <p:blipFill rotWithShape="1">
          <a:blip r:embed="rId3">
            <a:alphaModFix/>
          </a:blip>
          <a:srcRect/>
          <a:stretch/>
        </p:blipFill>
        <p:spPr>
          <a:xfrm>
            <a:off x="0" y="865956"/>
            <a:ext cx="12192000" cy="599204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6217920" y="365125"/>
            <a:ext cx="5135879" cy="50214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Times New Roman"/>
              <a:buNone/>
            </a:pPr>
            <a:r>
              <a:rPr lang="tr-TR" dirty="0">
                <a:solidFill>
                  <a:schemeClr val="lt1"/>
                </a:solidFill>
                <a:latin typeface="Times New Roman"/>
                <a:ea typeface="Times New Roman"/>
                <a:cs typeface="Times New Roman"/>
                <a:sym typeface="Times New Roman"/>
              </a:rPr>
              <a:t>Bölüm Yönetimi</a:t>
            </a:r>
            <a:endParaRPr lang="tr-TR" dirty="0"/>
          </a:p>
        </p:txBody>
      </p:sp>
      <p:sp>
        <p:nvSpPr>
          <p:cNvPr id="108" name="Google Shape;108;p4"/>
          <p:cNvSpPr txBox="1">
            <a:spLocks noGrp="1"/>
          </p:cNvSpPr>
          <p:nvPr>
            <p:ph type="body" idx="1"/>
          </p:nvPr>
        </p:nvSpPr>
        <p:spPr>
          <a:xfrm>
            <a:off x="546755" y="867266"/>
            <a:ext cx="10807045" cy="53096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tr-TR" sz="2000"/>
              <a:t>                               		</a:t>
            </a:r>
            <a:endParaRPr/>
          </a:p>
          <a:p>
            <a:pPr marL="0" lvl="0" indent="0" algn="l" rtl="0">
              <a:lnSpc>
                <a:spcPct val="90000"/>
              </a:lnSpc>
              <a:spcBef>
                <a:spcPts val="1000"/>
              </a:spcBef>
              <a:spcAft>
                <a:spcPts val="0"/>
              </a:spcAft>
              <a:buClr>
                <a:schemeClr val="dk1"/>
              </a:buClr>
              <a:buSzPts val="2000"/>
              <a:buNone/>
            </a:pPr>
            <a:r>
              <a:rPr lang="tr-TR" sz="2000"/>
              <a:t>			</a:t>
            </a:r>
            <a:endParaRPr sz="2400">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a:t>
            </a:r>
            <a:r>
              <a:rPr lang="tr-TR" sz="2400" b="1">
                <a:latin typeface="Times New Roman"/>
                <a:ea typeface="Times New Roman"/>
                <a:cs typeface="Times New Roman"/>
                <a:sym typeface="Times New Roman"/>
              </a:rPr>
              <a:t>Bölüm Başkanı </a:t>
            </a:r>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Doç. Dr. Gülpembe OĞUZHAN</a:t>
            </a:r>
            <a:endParaRPr/>
          </a:p>
          <a:p>
            <a:pPr marL="0" lvl="0" indent="0" algn="l" rtl="0">
              <a:lnSpc>
                <a:spcPct val="90000"/>
              </a:lnSpc>
              <a:spcBef>
                <a:spcPts val="1000"/>
              </a:spcBef>
              <a:spcAft>
                <a:spcPts val="0"/>
              </a:spcAft>
              <a:buClr>
                <a:schemeClr val="dk1"/>
              </a:buClr>
              <a:buSzPts val="2400"/>
              <a:buNone/>
            </a:pPr>
            <a:endParaRPr sz="2400">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a:t>
            </a:r>
            <a:r>
              <a:rPr lang="tr-TR" sz="2400" b="1">
                <a:latin typeface="Times New Roman"/>
                <a:ea typeface="Times New Roman"/>
                <a:cs typeface="Times New Roman"/>
                <a:sym typeface="Times New Roman"/>
              </a:rPr>
              <a:t>Bölüm Başkan Yardımcıları</a:t>
            </a:r>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Dr. Öğr. Üyesi Sait SÖYLER</a:t>
            </a:r>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a:t>
            </a:r>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a:t>
            </a:r>
            <a:r>
              <a:rPr lang="tr-TR" sz="2400" b="1">
                <a:latin typeface="Times New Roman"/>
                <a:ea typeface="Times New Roman"/>
                <a:cs typeface="Times New Roman"/>
                <a:sym typeface="Times New Roman"/>
              </a:rPr>
              <a:t>Bölüm Sekreteri </a:t>
            </a:r>
            <a:endParaRPr/>
          </a:p>
          <a:p>
            <a:pPr marL="0" lvl="0" indent="0" algn="l" rtl="0">
              <a:lnSpc>
                <a:spcPct val="90000"/>
              </a:lnSpc>
              <a:spcBef>
                <a:spcPts val="1000"/>
              </a:spcBef>
              <a:spcAft>
                <a:spcPts val="0"/>
              </a:spcAft>
              <a:buClr>
                <a:schemeClr val="dk1"/>
              </a:buClr>
              <a:buSzPts val="2400"/>
              <a:buNone/>
            </a:pPr>
            <a:r>
              <a:rPr lang="tr-TR" sz="2400">
                <a:latin typeface="Times New Roman"/>
                <a:ea typeface="Times New Roman"/>
                <a:cs typeface="Times New Roman"/>
                <a:sym typeface="Times New Roman"/>
              </a:rPr>
              <a:t>			Mustafa KOYUNCU</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0D6D190-3ED2-EA98-E1C3-A4BEA2437C33}"/>
              </a:ext>
            </a:extLst>
          </p:cNvPr>
          <p:cNvSpPr>
            <a:spLocks noGrp="1"/>
          </p:cNvSpPr>
          <p:nvPr>
            <p:ph type="title"/>
          </p:nvPr>
        </p:nvSpPr>
        <p:spPr>
          <a:xfrm>
            <a:off x="838200" y="109728"/>
            <a:ext cx="10515600" cy="1005840"/>
          </a:xfrm>
        </p:spPr>
        <p:txBody>
          <a:bodyPr/>
          <a:lstStyle/>
          <a:p>
            <a:pPr algn="r"/>
            <a:r>
              <a:rPr lang="tr-TR" dirty="0">
                <a:solidFill>
                  <a:schemeClr val="bg1"/>
                </a:solidFill>
              </a:rPr>
              <a:t>Program Eğitim Amaçları </a:t>
            </a:r>
          </a:p>
        </p:txBody>
      </p:sp>
      <p:sp>
        <p:nvSpPr>
          <p:cNvPr id="3" name="Metin Yer Tutucusu 2">
            <a:extLst>
              <a:ext uri="{FF2B5EF4-FFF2-40B4-BE49-F238E27FC236}">
                <a16:creationId xmlns:a16="http://schemas.microsoft.com/office/drawing/2014/main" xmlns="" id="{113381B4-956B-22F7-DDFF-A2AEE94497CE}"/>
              </a:ext>
            </a:extLst>
          </p:cNvPr>
          <p:cNvSpPr>
            <a:spLocks noGrp="1"/>
          </p:cNvSpPr>
          <p:nvPr>
            <p:ph type="body" idx="1"/>
          </p:nvPr>
        </p:nvSpPr>
        <p:spPr>
          <a:xfrm>
            <a:off x="838200" y="1380744"/>
            <a:ext cx="10515600" cy="4796219"/>
          </a:xfrm>
        </p:spPr>
        <p:txBody>
          <a:bodyPr/>
          <a:lstStyle/>
          <a:p>
            <a:r>
              <a:rPr lang="tr-TR" dirty="0"/>
              <a:t>Sağlık sistemi içerisinde yer alan ulusal ve uluslararası kurum ve kuruluşlarda yönetim ile ilgili birimlerde çalışabilir ve uzman, müfettiş olarak görev alabilir.</a:t>
            </a:r>
          </a:p>
          <a:p>
            <a:r>
              <a:rPr lang="tr-TR" dirty="0"/>
              <a:t>Kazandıkları bilgi ve becerilerle yenilik ve gelişime açıktırlar.</a:t>
            </a:r>
          </a:p>
          <a:p>
            <a:r>
              <a:rPr lang="tr-TR" dirty="0"/>
              <a:t>Sağlık sektörü Ar-</a:t>
            </a:r>
            <a:r>
              <a:rPr lang="tr-TR" dirty="0" err="1"/>
              <a:t>Ge</a:t>
            </a:r>
            <a:r>
              <a:rPr lang="tr-TR" dirty="0"/>
              <a:t> firmalarında çalışabilirler.</a:t>
            </a:r>
          </a:p>
          <a:p>
            <a:r>
              <a:rPr lang="tr-TR" dirty="0"/>
              <a:t>Türkiye'de veya yurtdışında yüksek lisans ve doktora çalışmaları yaparak akademik kariyerlerine devam edebilirler.</a:t>
            </a:r>
          </a:p>
        </p:txBody>
      </p:sp>
    </p:spTree>
    <p:extLst>
      <p:ext uri="{BB962C8B-B14F-4D97-AF65-F5344CB8AC3E}">
        <p14:creationId xmlns:p14="http://schemas.microsoft.com/office/powerpoint/2010/main" val="2632401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p:nvPr/>
        </p:nvSpPr>
        <p:spPr>
          <a:xfrm>
            <a:off x="5329383" y="31303"/>
            <a:ext cx="6781338" cy="812199"/>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3200"/>
              <a:buFont typeface="Arial"/>
              <a:buNone/>
            </a:pPr>
            <a:r>
              <a:rPr lang="tr-TR" sz="3200" b="0" i="0" u="none" strike="noStrike" cap="none" dirty="0">
                <a:solidFill>
                  <a:schemeClr val="lt1"/>
                </a:solidFill>
                <a:latin typeface="Times New Roman"/>
                <a:ea typeface="Times New Roman"/>
                <a:cs typeface="Times New Roman"/>
                <a:sym typeface="Times New Roman"/>
              </a:rPr>
              <a:t>Süreçlerin </a:t>
            </a:r>
            <a:r>
              <a:rPr lang="tr-TR" sz="3200" b="0" i="0" u="none" strike="noStrike" cap="none" dirty="0" smtClean="0">
                <a:solidFill>
                  <a:schemeClr val="lt1"/>
                </a:solidFill>
                <a:latin typeface="Times New Roman"/>
                <a:ea typeface="Times New Roman"/>
                <a:cs typeface="Times New Roman"/>
                <a:sym typeface="Times New Roman"/>
              </a:rPr>
              <a:t>Takibi</a:t>
            </a:r>
            <a:endParaRPr dirty="0"/>
          </a:p>
        </p:txBody>
      </p:sp>
      <p:sp>
        <p:nvSpPr>
          <p:cNvPr id="114" name="Google Shape;114;p5"/>
          <p:cNvSpPr txBox="1"/>
          <p:nvPr/>
        </p:nvSpPr>
        <p:spPr>
          <a:xfrm>
            <a:off x="331587" y="1664614"/>
            <a:ext cx="5764413" cy="180045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000" b="0" i="0" u="none" strike="noStrike" cap="none" dirty="0">
                <a:solidFill>
                  <a:schemeClr val="dk1"/>
                </a:solidFill>
                <a:latin typeface="Arial"/>
                <a:ea typeface="Arial"/>
                <a:cs typeface="Arial"/>
                <a:sym typeface="Arial"/>
              </a:rPr>
              <a:t>26.09.2024 tarihinde oryantasyon programı gerçekleştirildi.</a:t>
            </a:r>
          </a:p>
          <a:p>
            <a:pPr marL="0" marR="0" lvl="0" indent="0" algn="just" rtl="0">
              <a:lnSpc>
                <a:spcPct val="150000"/>
              </a:lnSpc>
              <a:spcBef>
                <a:spcPts val="0"/>
              </a:spcBef>
              <a:spcAft>
                <a:spcPts val="0"/>
              </a:spcAft>
              <a:buNone/>
            </a:pPr>
            <a:endParaRPr lang="tr-TR" sz="2000" dirty="0">
              <a:solidFill>
                <a:schemeClr val="dk1"/>
              </a:solidFill>
            </a:endParaRPr>
          </a:p>
          <a:p>
            <a:pPr marL="0" marR="0" lvl="0" indent="0" algn="just" rtl="0">
              <a:lnSpc>
                <a:spcPct val="150000"/>
              </a:lnSpc>
              <a:spcBef>
                <a:spcPts val="0"/>
              </a:spcBef>
              <a:spcAft>
                <a:spcPts val="0"/>
              </a:spcAft>
              <a:buNone/>
            </a:pPr>
            <a:endParaRPr dirty="0"/>
          </a:p>
        </p:txBody>
      </p:sp>
      <p:sp>
        <p:nvSpPr>
          <p:cNvPr id="116" name="Google Shape;116;p5"/>
          <p:cNvSpPr txBox="1"/>
          <p:nvPr/>
        </p:nvSpPr>
        <p:spPr>
          <a:xfrm>
            <a:off x="331587" y="2586663"/>
            <a:ext cx="5764413" cy="198458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chemeClr val="dk1"/>
              </a:buClr>
              <a:buSzPts val="2000"/>
              <a:buFont typeface="Arial"/>
              <a:buChar char="•"/>
            </a:pPr>
            <a:r>
              <a:rPr lang="tr-TR" sz="2000" b="0" i="0" u="none" strike="noStrike" cap="none" dirty="0">
                <a:solidFill>
                  <a:schemeClr val="dk1"/>
                </a:solidFill>
                <a:latin typeface="Arial"/>
                <a:ea typeface="Arial"/>
                <a:cs typeface="Arial"/>
                <a:sym typeface="Arial"/>
              </a:rPr>
              <a:t>Eğitime üst sınıflar da davet edilerek sınıflar arası kaynaştırma amaçlandı.</a:t>
            </a:r>
            <a:endParaRPr dirty="0"/>
          </a:p>
          <a:p>
            <a:pPr marL="342900" marR="0" lvl="0" indent="-342900" algn="just" rtl="0">
              <a:lnSpc>
                <a:spcPct val="150000"/>
              </a:lnSpc>
              <a:spcBef>
                <a:spcPts val="800"/>
              </a:spcBef>
              <a:spcAft>
                <a:spcPts val="0"/>
              </a:spcAft>
              <a:buClr>
                <a:schemeClr val="dk1"/>
              </a:buClr>
              <a:buSzPts val="2000"/>
              <a:buFont typeface="Arial"/>
              <a:buChar char="•"/>
            </a:pPr>
            <a:r>
              <a:rPr lang="tr-TR" sz="2000" b="0" i="0" u="none" strike="noStrike" cap="none" dirty="0">
                <a:solidFill>
                  <a:schemeClr val="dk1"/>
                </a:solidFill>
                <a:latin typeface="Arial"/>
                <a:ea typeface="Arial"/>
                <a:cs typeface="Arial"/>
                <a:sym typeface="Arial"/>
              </a:rPr>
              <a:t>Daha önce projelerde görev alan öğrenciler deneyimlerini paylaştı.</a:t>
            </a:r>
            <a:endParaRPr dirty="0"/>
          </a:p>
        </p:txBody>
      </p:sp>
      <p:pic>
        <p:nvPicPr>
          <p:cNvPr id="2" name="Resim 1">
            <a:extLst>
              <a:ext uri="{FF2B5EF4-FFF2-40B4-BE49-F238E27FC236}">
                <a16:creationId xmlns:a16="http://schemas.microsoft.com/office/drawing/2014/main" xmlns="" id="{9EBA8FCB-8B93-328F-035D-A9788CFC6447}"/>
              </a:ext>
            </a:extLst>
          </p:cNvPr>
          <p:cNvPicPr>
            <a:picLocks noChangeAspect="1"/>
          </p:cNvPicPr>
          <p:nvPr/>
        </p:nvPicPr>
        <p:blipFill>
          <a:blip r:embed="rId3"/>
          <a:stretch>
            <a:fillRect/>
          </a:stretch>
        </p:blipFill>
        <p:spPr>
          <a:xfrm>
            <a:off x="6775704" y="1285875"/>
            <a:ext cx="4590288" cy="42862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3" y="1028700"/>
            <a:ext cx="5791201" cy="510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7215189" y="1211127"/>
            <a:ext cx="3857624" cy="3139321"/>
          </a:xfrm>
          <a:prstGeom prst="rect">
            <a:avLst/>
          </a:prstGeom>
          <a:solidFill>
            <a:schemeClr val="tx2"/>
          </a:solidFill>
        </p:spPr>
        <p:txBody>
          <a:bodyPr wrap="square">
            <a:spAutoFit/>
          </a:bodyPr>
          <a:lstStyle/>
          <a:p>
            <a:r>
              <a:rPr lang="tr-TR" sz="1800" b="1" dirty="0">
                <a:latin typeface="Calibri" pitchFamily="34" charset="0"/>
                <a:cs typeface="Calibri" pitchFamily="34" charset="0"/>
              </a:rPr>
              <a:t>26.09.2024 tarihinde yapılan oryantasyon eğitiminin ardından yapılan anket sonucunda</a:t>
            </a:r>
          </a:p>
          <a:p>
            <a:r>
              <a:rPr lang="tr-TR" sz="1800" b="1" dirty="0">
                <a:latin typeface="Calibri" pitchFamily="34" charset="0"/>
                <a:cs typeface="Calibri" pitchFamily="34" charset="0"/>
              </a:rPr>
              <a:t>öğrencilerin genel olarak oryantasyon eğitimini yeterli ve bilgilendirici </a:t>
            </a:r>
            <a:r>
              <a:rPr lang="tr-TR" sz="1800" b="1" dirty="0" smtClean="0">
                <a:latin typeface="Calibri" pitchFamily="34" charset="0"/>
                <a:cs typeface="Calibri" pitchFamily="34" charset="0"/>
              </a:rPr>
              <a:t>bulduğu; kütüphane</a:t>
            </a:r>
            <a:r>
              <a:rPr lang="tr-TR" sz="1800" b="1" dirty="0">
                <a:latin typeface="Calibri" pitchFamily="34" charset="0"/>
                <a:cs typeface="Calibri" pitchFamily="34" charset="0"/>
              </a:rPr>
              <a:t>, yemekhane ve sosyal aktiveler ile okulun fiziki imkanları hakkında verilen</a:t>
            </a:r>
          </a:p>
          <a:p>
            <a:r>
              <a:rPr lang="tr-TR" sz="1800" b="1" dirty="0">
                <a:latin typeface="Calibri" pitchFamily="34" charset="0"/>
                <a:cs typeface="Calibri" pitchFamily="34" charset="0"/>
              </a:rPr>
              <a:t>bilgilerin ise verilen diğer bilgilere göre daha düşük düzeyde </a:t>
            </a:r>
            <a:r>
              <a:rPr lang="tr-TR" sz="1800" b="1" dirty="0" smtClean="0">
                <a:latin typeface="Calibri" pitchFamily="34" charset="0"/>
                <a:cs typeface="Calibri" pitchFamily="34" charset="0"/>
              </a:rPr>
              <a:t>olduğu tespit edilmiştir.</a:t>
            </a:r>
            <a:endParaRPr lang="tr-TR" sz="1800" b="1" dirty="0">
              <a:latin typeface="Calibri" pitchFamily="34" charset="0"/>
              <a:cs typeface="Calibri" pitchFamily="34" charset="0"/>
            </a:endParaRPr>
          </a:p>
        </p:txBody>
      </p:sp>
      <p:sp>
        <p:nvSpPr>
          <p:cNvPr id="7" name="Dikdörtgen 6"/>
          <p:cNvSpPr/>
          <p:nvPr/>
        </p:nvSpPr>
        <p:spPr>
          <a:xfrm>
            <a:off x="8505511" y="160860"/>
            <a:ext cx="3044423" cy="535531"/>
          </a:xfrm>
          <a:prstGeom prst="rect">
            <a:avLst/>
          </a:prstGeom>
        </p:spPr>
        <p:txBody>
          <a:bodyPr wrap="none">
            <a:spAutoFit/>
          </a:bodyPr>
          <a:lstStyle/>
          <a:p>
            <a:pPr lvl="0" algn="r">
              <a:lnSpc>
                <a:spcPct val="90000"/>
              </a:lnSpc>
              <a:buClr>
                <a:srgbClr val="FFFFFF"/>
              </a:buClr>
              <a:buSzPts val="3200"/>
            </a:pPr>
            <a:r>
              <a:rPr lang="tr-TR" sz="3200" dirty="0">
                <a:solidFill>
                  <a:srgbClr val="FFFFFF"/>
                </a:solidFill>
                <a:latin typeface="Times New Roman"/>
                <a:ea typeface="Times New Roman"/>
                <a:cs typeface="Times New Roman"/>
                <a:sym typeface="Times New Roman"/>
              </a:rPr>
              <a:t>Süreçlerin </a:t>
            </a:r>
            <a:r>
              <a:rPr lang="tr-TR" sz="3200" dirty="0" smtClean="0">
                <a:solidFill>
                  <a:srgbClr val="FFFFFF"/>
                </a:solidFill>
                <a:latin typeface="Times New Roman"/>
                <a:ea typeface="Times New Roman"/>
                <a:cs typeface="Times New Roman"/>
                <a:sym typeface="Times New Roman"/>
              </a:rPr>
              <a:t>Takibi</a:t>
            </a:r>
            <a:endParaRPr lang="tr-TR" dirty="0"/>
          </a:p>
        </p:txBody>
      </p:sp>
    </p:spTree>
    <p:extLst>
      <p:ext uri="{BB962C8B-B14F-4D97-AF65-F5344CB8AC3E}">
        <p14:creationId xmlns:p14="http://schemas.microsoft.com/office/powerpoint/2010/main" val="1048400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5"/>
            <a:ext cx="10515600" cy="449263"/>
          </a:xfrm>
        </p:spPr>
        <p:txBody>
          <a:bodyPr>
            <a:normAutofit fontScale="90000"/>
          </a:bodyPr>
          <a:lstStyle/>
          <a:p>
            <a:pPr algn="r"/>
            <a:r>
              <a:rPr lang="tr-TR" dirty="0" smtClean="0">
                <a:solidFill>
                  <a:schemeClr val="bg1"/>
                </a:solidFill>
              </a:rPr>
              <a:t/>
            </a:r>
            <a:br>
              <a:rPr lang="tr-TR" dirty="0" smtClean="0">
                <a:solidFill>
                  <a:schemeClr val="bg1"/>
                </a:solidFill>
              </a:rPr>
            </a:br>
            <a:r>
              <a:rPr lang="tr-TR" dirty="0" smtClean="0">
                <a:solidFill>
                  <a:schemeClr val="bg1"/>
                </a:solidFill>
              </a:rPr>
              <a:t>Süreçlerin Takibi</a:t>
            </a:r>
            <a:r>
              <a:rPr lang="tr-TR" dirty="0">
                <a:solidFill>
                  <a:schemeClr val="bg1"/>
                </a:solidFill>
              </a:rPr>
              <a:t/>
            </a:r>
            <a:br>
              <a:rPr lang="tr-TR" dirty="0">
                <a:solidFill>
                  <a:schemeClr val="bg1"/>
                </a:solidFill>
              </a:rPr>
            </a:br>
            <a:endParaRPr lang="tr-TR" dirty="0">
              <a:solidFill>
                <a:schemeClr val="bg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6" y="1657350"/>
            <a:ext cx="4414837" cy="43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57350"/>
            <a:ext cx="4186238" cy="43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2214563" y="1090225"/>
            <a:ext cx="7329488" cy="369332"/>
          </a:xfrm>
          <a:prstGeom prst="rect">
            <a:avLst/>
          </a:prstGeom>
          <a:solidFill>
            <a:schemeClr val="tx2"/>
          </a:solidFill>
        </p:spPr>
        <p:txBody>
          <a:bodyPr wrap="square">
            <a:spAutoFit/>
          </a:bodyPr>
          <a:lstStyle/>
          <a:p>
            <a:pPr algn="ctr"/>
            <a:r>
              <a:rPr lang="tr-TR" sz="1800" b="1" dirty="0" smtClean="0">
                <a:latin typeface="Calibri" pitchFamily="34" charset="0"/>
                <a:cs typeface="Calibri" pitchFamily="34" charset="0"/>
              </a:rPr>
              <a:t>4. Sınıf Öğrencilerine Yaptığımız Değerlendirme Anketi Sonuçları</a:t>
            </a:r>
            <a:endParaRPr lang="tr-TR" sz="1800" b="1" dirty="0">
              <a:latin typeface="Calibri" pitchFamily="34" charset="0"/>
              <a:cs typeface="Calibri" pitchFamily="34" charset="0"/>
            </a:endParaRPr>
          </a:p>
        </p:txBody>
      </p:sp>
    </p:spTree>
    <p:extLst>
      <p:ext uri="{BB962C8B-B14F-4D97-AF65-F5344CB8AC3E}">
        <p14:creationId xmlns:p14="http://schemas.microsoft.com/office/powerpoint/2010/main" val="777903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71450"/>
            <a:ext cx="10515600" cy="828676"/>
          </a:xfrm>
        </p:spPr>
        <p:txBody>
          <a:bodyPr>
            <a:normAutofit/>
          </a:bodyPr>
          <a:lstStyle/>
          <a:p>
            <a:pPr algn="r"/>
            <a:r>
              <a:rPr lang="tr-TR" dirty="0">
                <a:solidFill>
                  <a:schemeClr val="bg1"/>
                </a:solidFill>
              </a:rPr>
              <a:t>Süreçlerin Takibi  </a:t>
            </a:r>
            <a:endParaRPr lang="tr-T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6" y="1274891"/>
            <a:ext cx="4200524" cy="49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543175" y="905559"/>
            <a:ext cx="7000876" cy="369332"/>
          </a:xfrm>
          <a:prstGeom prst="rect">
            <a:avLst/>
          </a:prstGeom>
          <a:solidFill>
            <a:schemeClr val="tx2"/>
          </a:solidFill>
        </p:spPr>
        <p:txBody>
          <a:bodyPr wrap="square">
            <a:spAutoFit/>
          </a:bodyPr>
          <a:lstStyle/>
          <a:p>
            <a:pPr algn="ctr"/>
            <a:r>
              <a:rPr lang="tr-TR" sz="1800" b="1" dirty="0" smtClean="0">
                <a:latin typeface="Calibri" pitchFamily="34" charset="0"/>
                <a:cs typeface="Calibri" pitchFamily="34" charset="0"/>
              </a:rPr>
              <a:t>Uygulama dersi için kılavuz hazırlayıp, webde yayınladık.</a:t>
            </a:r>
            <a:endParaRPr lang="tr-TR" sz="1800" b="1" dirty="0">
              <a:latin typeface="Calibri" pitchFamily="34" charset="0"/>
              <a:cs typeface="Calibri" pitchFamily="34" charset="0"/>
            </a:endParaRPr>
          </a:p>
        </p:txBody>
      </p:sp>
    </p:spTree>
    <p:extLst>
      <p:ext uri="{BB962C8B-B14F-4D97-AF65-F5344CB8AC3E}">
        <p14:creationId xmlns:p14="http://schemas.microsoft.com/office/powerpoint/2010/main" val="128361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932</Words>
  <Application>Microsoft Office PowerPoint</Application>
  <PresentationFormat>Özel</PresentationFormat>
  <Paragraphs>265</Paragraphs>
  <Slides>39</Slides>
  <Notes>21</Notes>
  <HiddenSlides>0</HiddenSlides>
  <MMClips>0</MMClips>
  <ScaleCrop>false</ScaleCrop>
  <HeadingPairs>
    <vt:vector size="8" baseType="variant">
      <vt:variant>
        <vt:lpstr>Kullanılan Yazı Tipleri</vt:lpstr>
      </vt:variant>
      <vt:variant>
        <vt:i4>4</vt:i4>
      </vt:variant>
      <vt:variant>
        <vt:lpstr>Tema</vt:lpstr>
      </vt:variant>
      <vt:variant>
        <vt:i4>1</vt:i4>
      </vt:variant>
      <vt:variant>
        <vt:lpstr>Katıştırılmış OLE Hizmet Programları</vt:lpstr>
      </vt:variant>
      <vt:variant>
        <vt:i4>1</vt:i4>
      </vt:variant>
      <vt:variant>
        <vt:lpstr>Slayt Başlıkları</vt:lpstr>
      </vt:variant>
      <vt:variant>
        <vt:i4>39</vt:i4>
      </vt:variant>
    </vt:vector>
  </HeadingPairs>
  <TitlesOfParts>
    <vt:vector size="45" baseType="lpstr">
      <vt:lpstr>Arial</vt:lpstr>
      <vt:lpstr>Times New Roman</vt:lpstr>
      <vt:lpstr>Calibri</vt:lpstr>
      <vt:lpstr>Helvetica Neue</vt:lpstr>
      <vt:lpstr>Office Teması</vt:lpstr>
      <vt:lpstr>Worksheet</vt:lpstr>
      <vt:lpstr>PowerPoint Sunusu</vt:lpstr>
      <vt:lpstr>Bölüm  Kuruluşu </vt:lpstr>
      <vt:lpstr>Misyon ve Vizyon</vt:lpstr>
      <vt:lpstr>Bölüm Yönetimi</vt:lpstr>
      <vt:lpstr>Program Eğitim Amaçları </vt:lpstr>
      <vt:lpstr>PowerPoint Sunusu</vt:lpstr>
      <vt:lpstr>PowerPoint Sunusu</vt:lpstr>
      <vt:lpstr> Süreçlerin Takibi </vt:lpstr>
      <vt:lpstr>Süreçlerin Takibi  </vt:lpstr>
      <vt:lpstr>Süreçlerin Takibi</vt:lpstr>
      <vt:lpstr>Öğrenci Sayıları</vt:lpstr>
      <vt:lpstr>Öğrenci Kontenjanları ve Doluluk Oranları</vt:lpstr>
      <vt:lpstr>Öğrenci Toplulukları</vt:lpstr>
      <vt:lpstr>PowerPoint Sunusu</vt:lpstr>
      <vt:lpstr>Çift Ana Dal- Yan Dal Programları</vt:lpstr>
      <vt:lpstr>Lisansüstü Eğitim</vt:lpstr>
      <vt:lpstr>Lisansüstü Eğitim</vt:lpstr>
      <vt:lpstr>Lisansüstü Eğitim/Seminerler</vt:lpstr>
      <vt:lpstr>Yayın Sayısı</vt:lpstr>
      <vt:lpstr>Makaleler</vt:lpstr>
      <vt:lpstr>Toplam Yayın Sayısı</vt:lpstr>
      <vt:lpstr>2024 Akademik Teşvik Puanları</vt:lpstr>
      <vt:lpstr>Projeler</vt:lpstr>
      <vt:lpstr>Projeler</vt:lpstr>
      <vt:lpstr>Projeler</vt:lpstr>
      <vt:lpstr>FAALİYETLER (2024) / BÖLÜM</vt:lpstr>
      <vt:lpstr>Panel</vt:lpstr>
      <vt:lpstr>Webinar</vt:lpstr>
      <vt:lpstr>Webinar</vt:lpstr>
      <vt:lpstr>Söyleşi</vt:lpstr>
      <vt:lpstr>Konferans</vt:lpstr>
      <vt:lpstr>Seminer</vt:lpstr>
      <vt:lpstr>Seminer</vt:lpstr>
      <vt:lpstr>Seminerler</vt:lpstr>
      <vt:lpstr>Teknik Gezi   </vt:lpstr>
      <vt:lpstr>Sosyal Sorumluluk</vt:lpstr>
      <vt:lpstr>PowerPoint Sunusu</vt:lpstr>
      <vt:lpstr>                                                 Erasmus Anlaşmaları</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User</dc:creator>
  <cp:lastModifiedBy>gulpembe</cp:lastModifiedBy>
  <cp:revision>20</cp:revision>
  <dcterms:created xsi:type="dcterms:W3CDTF">2019-08-19T05:31:06Z</dcterms:created>
  <dcterms:modified xsi:type="dcterms:W3CDTF">2025-05-16T08:24:20Z</dcterms:modified>
</cp:coreProperties>
</file>